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5.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6.xml" ContentType="application/vnd.openxmlformats-officedocument.theme+xml"/>
  <Override PartName="/ppt/tags/tag8.xml" ContentType="application/vnd.openxmlformats-officedocument.presentationml.tags+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7.xml" ContentType="application/vnd.openxmlformats-officedocument.theme+xml"/>
  <Override PartName="/ppt/tags/tag9.xml" ContentType="application/vnd.openxmlformats-officedocument.presentationml.tags+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8.xml" ContentType="application/vnd.openxmlformats-officedocument.theme+xml"/>
  <Override PartName="/ppt/tags/tag10.xml" ContentType="application/vnd.openxmlformats-officedocument.presentationml.tags+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9.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2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22.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2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24.xml" ContentType="application/vnd.openxmlformats-officedocument.theme+xml"/>
  <Override PartName="/ppt/tags/tag11.xml" ContentType="application/vnd.openxmlformats-officedocument.presentationml.tags+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25.xml" ContentType="application/vnd.openxmlformats-officedocument.theme+xml"/>
  <Override PartName="/ppt/tags/tag12.xml" ContentType="application/vnd.openxmlformats-officedocument.presentationml.tags+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26.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27.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28.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9.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30.xml" ContentType="application/vnd.openxmlformats-officedocument.theme+xml"/>
  <Override PartName="/ppt/tags/tag13.xml" ContentType="application/vnd.openxmlformats-officedocument.presentationml.tags+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theme/theme31.xml" ContentType="application/vnd.openxmlformats-officedocument.theme+xml"/>
  <Override PartName="/ppt/tags/tag14.xml" ContentType="application/vnd.openxmlformats-officedocument.presentationml.tags+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32.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theme/theme33.xml" ContentType="application/vnd.openxmlformats-officedocument.theme+xml"/>
  <Override PartName="/ppt/tags/tag15.xml" ContentType="application/vnd.openxmlformats-officedocument.presentationml.tags+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tags/tag16.xml" ContentType="application/vnd.openxmlformats-officedocument.presentationml.tags+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theme/theme35.xml" ContentType="application/vnd.openxmlformats-officedocument.theme+xml"/>
  <Override PartName="/ppt/tags/tag17.xml" ContentType="application/vnd.openxmlformats-officedocument.presentationml.tags+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theme/theme36.xml" ContentType="application/vnd.openxmlformats-officedocument.theme+xml"/>
  <Override PartName="/ppt/tags/tag18.xml" ContentType="application/vnd.openxmlformats-officedocument.presentationml.tags+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theme/theme37.xml" ContentType="application/vnd.openxmlformats-officedocument.theme+xml"/>
  <Override PartName="/ppt/tags/tag19.xml" ContentType="application/vnd.openxmlformats-officedocument.presentationml.tags+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theme/theme38.xml" ContentType="application/vnd.openxmlformats-officedocument.theme+xml"/>
  <Override PartName="/ppt/tags/tag20.xml" ContentType="application/vnd.openxmlformats-officedocument.presentationml.tags+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theme/theme39.xml" ContentType="application/vnd.openxmlformats-officedocument.theme+xml"/>
  <Override PartName="/ppt/tags/tag21.xml" ContentType="application/vnd.openxmlformats-officedocument.presentationml.tags+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40.xml" ContentType="application/vnd.openxmlformats-officedocument.theme+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theme/theme41.xml" ContentType="application/vnd.openxmlformats-officedocument.theme+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theme/theme42.xml" ContentType="application/vnd.openxmlformats-officedocument.theme+xml"/>
  <Override PartName="/ppt/tags/tag22.xml" ContentType="application/vnd.openxmlformats-officedocument.presentationml.tags+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43.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theme/theme44.xml" ContentType="application/vnd.openxmlformats-officedocument.theme+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theme/theme45.xml" ContentType="application/vnd.openxmlformats-officedocument.theme+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46.xml" ContentType="application/vnd.openxmlformats-officedocument.theme+xml"/>
  <Override PartName="/ppt/tags/tag23.xml" ContentType="application/vnd.openxmlformats-officedocument.presentationml.tags+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theme/theme47.xml" ContentType="application/vnd.openxmlformats-officedocument.theme+xml"/>
  <Override PartName="/ppt/tags/tag24.xml" ContentType="application/vnd.openxmlformats-officedocument.presentationml.tags+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theme/theme48.xml" ContentType="application/vnd.openxmlformats-officedocument.theme+xml"/>
  <Override PartName="/ppt/tags/tag25.xml" ContentType="application/vnd.openxmlformats-officedocument.presentationml.tags+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theme/theme49.xml" ContentType="application/vnd.openxmlformats-officedocument.theme+xml"/>
  <Override PartName="/ppt/tags/tag26.xml" ContentType="application/vnd.openxmlformats-officedocument.presentationml.tags+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theme/theme50.xml" ContentType="application/vnd.openxmlformats-officedocument.theme+xml"/>
  <Override PartName="/ppt/tags/tag27.xml" ContentType="application/vnd.openxmlformats-officedocument.presentationml.tags+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theme/theme51.xml" ContentType="application/vnd.openxmlformats-officedocument.theme+xml"/>
  <Override PartName="/ppt/tags/tag28.xml" ContentType="application/vnd.openxmlformats-officedocument.presentationml.tags+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theme/theme52.xml" ContentType="application/vnd.openxmlformats-officedocument.theme+xml"/>
  <Override PartName="/ppt/tags/tag29.xml" ContentType="application/vnd.openxmlformats-officedocument.presentationml.tags+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theme/theme53.xml" ContentType="application/vnd.openxmlformats-officedocument.theme+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theme/theme54.xml" ContentType="application/vnd.openxmlformats-officedocument.theme+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theme/theme55.xml" ContentType="application/vnd.openxmlformats-officedocument.theme+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theme/theme56.xml" ContentType="application/vnd.openxmlformats-officedocument.theme+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theme/theme57.xml" ContentType="application/vnd.openxmlformats-officedocument.theme+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theme/theme58.xml" ContentType="application/vnd.openxmlformats-officedocument.theme+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theme/theme59.xml" ContentType="application/vnd.openxmlformats-officedocument.theme+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theme/theme60.xml" ContentType="application/vnd.openxmlformats-officedocument.theme+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theme/theme61.xml" ContentType="application/vnd.openxmlformats-officedocument.theme+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theme/theme62.xml" ContentType="application/vnd.openxmlformats-officedocument.theme+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theme/theme63.xml" ContentType="application/vnd.openxmlformats-officedocument.theme+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theme/theme64.xml" ContentType="application/vnd.openxmlformats-officedocument.theme+xml"/>
  <Override PartName="/ppt/tags/tag30.xml" ContentType="application/vnd.openxmlformats-officedocument.presentationml.tags+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theme/theme65.xml" ContentType="application/vnd.openxmlformats-officedocument.theme+xml"/>
  <Override PartName="/ppt/tags/tag31.xml" ContentType="application/vnd.openxmlformats-officedocument.presentationml.tags+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theme/theme66.xml" ContentType="application/vnd.openxmlformats-officedocument.theme+xml"/>
  <Override PartName="/ppt/tags/tag32.xml" ContentType="application/vnd.openxmlformats-officedocument.presentationml.tags+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theme/theme67.xml" ContentType="application/vnd.openxmlformats-officedocument.theme+xml"/>
  <Override PartName="/ppt/tags/tag33.xml" ContentType="application/vnd.openxmlformats-officedocument.presentationml.tags+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theme/theme68.xml" ContentType="application/vnd.openxmlformats-officedocument.theme+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theme/theme69.xml" ContentType="application/vnd.openxmlformats-officedocument.theme+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theme/theme70.xml" ContentType="application/vnd.openxmlformats-officedocument.theme+xml"/>
  <Override PartName="/ppt/tags/tag34.xml" ContentType="application/vnd.openxmlformats-officedocument.presentationml.tags+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theme/theme71.xml" ContentType="application/vnd.openxmlformats-officedocument.theme+xml"/>
  <Override PartName="/ppt/tags/tag35.xml" ContentType="application/vnd.openxmlformats-officedocument.presentationml.tags+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theme/theme72.xml" ContentType="application/vnd.openxmlformats-officedocument.theme+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theme/theme73.xml" ContentType="application/vnd.openxmlformats-officedocument.theme+xml"/>
  <Override PartName="/ppt/tags/tag36.xml" ContentType="application/vnd.openxmlformats-officedocument.presentationml.tags+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theme/theme74.xml" ContentType="application/vnd.openxmlformats-officedocument.theme+xml"/>
  <Override PartName="/ppt/tags/tag37.xml" ContentType="application/vnd.openxmlformats-officedocument.presentationml.tags+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theme/theme75.xml" ContentType="application/vnd.openxmlformats-officedocument.theme+xml"/>
  <Override PartName="/ppt/tags/tag38.xml" ContentType="application/vnd.openxmlformats-officedocument.presentationml.tags+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theme/theme76.xml" ContentType="application/vnd.openxmlformats-officedocument.theme+xml"/>
  <Override PartName="/ppt/tags/tag39.xml" ContentType="application/vnd.openxmlformats-officedocument.presentationml.tags+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theme/theme77.xml" ContentType="application/vnd.openxmlformats-officedocument.theme+xml"/>
  <Override PartName="/ppt/tags/tag40.xml" ContentType="application/vnd.openxmlformats-officedocument.presentationml.tags+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theme/theme78.xml" ContentType="application/vnd.openxmlformats-officedocument.theme+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theme/theme79.xml" ContentType="application/vnd.openxmlformats-officedocument.theme+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theme/theme80.xml" ContentType="application/vnd.openxmlformats-officedocument.theme+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theme/theme81.xml" ContentType="application/vnd.openxmlformats-officedocument.theme+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theme/theme82.xml" ContentType="application/vnd.openxmlformats-officedocument.theme+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theme/theme83.xml" ContentType="application/vnd.openxmlformats-officedocument.theme+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theme/theme84.xml" ContentType="application/vnd.openxmlformats-officedocument.theme+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theme/theme85.xml" ContentType="application/vnd.openxmlformats-officedocument.theme+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theme/theme86.xml" ContentType="application/vnd.openxmlformats-officedocument.theme+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theme/theme87.xml" ContentType="application/vnd.openxmlformats-officedocument.theme+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theme/theme88.xml" ContentType="application/vnd.openxmlformats-officedocument.theme+xml"/>
  <Override PartName="/ppt/tags/tag41.xml" ContentType="application/vnd.openxmlformats-officedocument.presentationml.tags+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theme/theme89.xml" ContentType="application/vnd.openxmlformats-officedocument.theme+xml"/>
  <Override PartName="/ppt/tags/tag42.xml" ContentType="application/vnd.openxmlformats-officedocument.presentationml.tags+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theme/theme90.xml" ContentType="application/vnd.openxmlformats-officedocument.theme+xml"/>
  <Override PartName="/ppt/tags/tag43.xml" ContentType="application/vnd.openxmlformats-officedocument.presentationml.tags+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theme/theme91.xml" ContentType="application/vnd.openxmlformats-officedocument.theme+xml"/>
  <Override PartName="/ppt/tags/tag44.xml" ContentType="application/vnd.openxmlformats-officedocument.presentationml.tags+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theme/theme92.xml" ContentType="application/vnd.openxmlformats-officedocument.theme+xml"/>
  <Override PartName="/ppt/tags/tag45.xml" ContentType="application/vnd.openxmlformats-officedocument.presentationml.tags+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theme/theme93.xml" ContentType="application/vnd.openxmlformats-officedocument.theme+xml"/>
  <Override PartName="/ppt/tags/tag46.xml" ContentType="application/vnd.openxmlformats-officedocument.presentationml.tags+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theme/theme94.xml" ContentType="application/vnd.openxmlformats-officedocument.theme+xml"/>
  <Override PartName="/ppt/tags/tag47.xml" ContentType="application/vnd.openxmlformats-officedocument.presentationml.tags+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theme/theme95.xml" ContentType="application/vnd.openxmlformats-officedocument.theme+xml"/>
  <Override PartName="/ppt/tags/tag48.xml" ContentType="application/vnd.openxmlformats-officedocument.presentationml.tags+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theme/theme96.xml" ContentType="application/vnd.openxmlformats-officedocument.theme+xml"/>
  <Override PartName="/ppt/tags/tag49.xml" ContentType="application/vnd.openxmlformats-officedocument.presentationml.tags+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theme/theme97.xml" ContentType="application/vnd.openxmlformats-officedocument.theme+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theme/theme98.xml" ContentType="application/vnd.openxmlformats-officedocument.theme+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theme/theme99.xml" ContentType="application/vnd.openxmlformats-officedocument.theme+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theme/theme100.xml" ContentType="application/vnd.openxmlformats-officedocument.theme+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theme/theme101.xml" ContentType="application/vnd.openxmlformats-officedocument.theme+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theme/theme102.xml" ContentType="application/vnd.openxmlformats-officedocument.theme+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theme/theme103.xml" ContentType="application/vnd.openxmlformats-officedocument.theme+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theme/theme104.xml" ContentType="application/vnd.openxmlformats-officedocument.theme+xml"/>
  <Override PartName="/ppt/tags/tag50.xml" ContentType="application/vnd.openxmlformats-officedocument.presentationml.tags+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theme/theme105.xml" ContentType="application/vnd.openxmlformats-officedocument.theme+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theme/theme106.xml" ContentType="application/vnd.openxmlformats-officedocument.theme+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theme/theme107.xml" ContentType="application/vnd.openxmlformats-officedocument.theme+xml"/>
  <Override PartName="/ppt/slideLayouts/slideLayout2219.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theme/theme108.xml" ContentType="application/vnd.openxmlformats-officedocument.theme+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theme/theme109.xml" ContentType="application/vnd.openxmlformats-officedocument.theme+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theme/theme110.xml" ContentType="application/vnd.openxmlformats-officedocument.theme+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theme/theme111.xml" ContentType="application/vnd.openxmlformats-officedocument.theme+xml"/>
  <Override PartName="/ppt/tags/tag51.xml" ContentType="application/vnd.openxmlformats-officedocument.presentationml.tags+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theme/theme112.xml" ContentType="application/vnd.openxmlformats-officedocument.theme+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theme/theme113.xml" ContentType="application/vnd.openxmlformats-officedocument.theme+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theme/theme114.xml" ContentType="application/vnd.openxmlformats-officedocument.theme+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theme/theme115.xml" ContentType="application/vnd.openxmlformats-officedocument.theme+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theme/theme116.xml" ContentType="application/vnd.openxmlformats-officedocument.theme+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theme/theme117.xml" ContentType="application/vnd.openxmlformats-officedocument.theme+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theme/theme118.xml" ContentType="application/vnd.openxmlformats-officedocument.theme+xml"/>
  <Override PartName="/ppt/tags/tag52.xml" ContentType="application/vnd.openxmlformats-officedocument.presentationml.tags+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slideLayouts/slideLayout2509.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0.xml" ContentType="application/vnd.openxmlformats-officedocument.presentationml.slideLayout+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theme/theme119.xml" ContentType="application/vnd.openxmlformats-officedocument.theme+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slideLayouts/slideLayout2557.xml" ContentType="application/vnd.openxmlformats-officedocument.presentationml.slideLayout+xml"/>
  <Override PartName="/ppt/theme/theme120.xml" ContentType="application/vnd.openxmlformats-officedocument.theme+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slideLayouts/slideLayout2569.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theme/theme121.xml" ContentType="application/vnd.openxmlformats-officedocument.theme+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0.xml" ContentType="application/vnd.openxmlformats-officedocument.presentationml.slideLayout+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theme/theme122.xml" ContentType="application/vnd.openxmlformats-officedocument.theme+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slideLayouts/slideLayout2629.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0.xml" ContentType="application/vnd.openxmlformats-officedocument.presentationml.slideLayout+xml"/>
  <Override PartName="/ppt/theme/theme123.xml" ContentType="application/vnd.openxmlformats-officedocument.theme+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slideLayouts/slideLayout2653.xml" ContentType="application/vnd.openxmlformats-officedocument.presentationml.slideLayout+xml"/>
  <Override PartName="/ppt/slideLayouts/slideLayout2654.xml" ContentType="application/vnd.openxmlformats-officedocument.presentationml.slideLayout+xml"/>
  <Override PartName="/ppt/slideLayouts/slideLayout2655.xml" ContentType="application/vnd.openxmlformats-officedocument.presentationml.slideLayout+xml"/>
  <Override PartName="/ppt/slideLayouts/slideLayout2656.xml" ContentType="application/vnd.openxmlformats-officedocument.presentationml.slideLayout+xml"/>
  <Override PartName="/ppt/slideLayouts/slideLayout2657.xml" ContentType="application/vnd.openxmlformats-officedocument.presentationml.slideLayout+xml"/>
  <Override PartName="/ppt/slideLayouts/slideLayout2658.xml" ContentType="application/vnd.openxmlformats-officedocument.presentationml.slideLayout+xml"/>
  <Override PartName="/ppt/slideLayouts/slideLayout2659.xml" ContentType="application/vnd.openxmlformats-officedocument.presentationml.slideLayout+xml"/>
  <Override PartName="/ppt/slideLayouts/slideLayout2660.xml" ContentType="application/vnd.openxmlformats-officedocument.presentationml.slideLayout+xml"/>
  <Override PartName="/ppt/slideLayouts/slideLayout2661.xml" ContentType="application/vnd.openxmlformats-officedocument.presentationml.slideLayout+xml"/>
  <Override PartName="/ppt/slideLayouts/slideLayout2662.xml" ContentType="application/vnd.openxmlformats-officedocument.presentationml.slideLayout+xml"/>
  <Override PartName="/ppt/slideLayouts/slideLayout2663.xml" ContentType="application/vnd.openxmlformats-officedocument.presentationml.slideLayout+xml"/>
  <Override PartName="/ppt/slideLayouts/slideLayout2664.xml" ContentType="application/vnd.openxmlformats-officedocument.presentationml.slideLayout+xml"/>
  <Override PartName="/ppt/slideLayouts/slideLayout2665.xml" ContentType="application/vnd.openxmlformats-officedocument.presentationml.slideLayout+xml"/>
  <Override PartName="/ppt/slideLayouts/slideLayout2666.xml" ContentType="application/vnd.openxmlformats-officedocument.presentationml.slideLayout+xml"/>
  <Override PartName="/ppt/slideLayouts/slideLayout2667.xml" ContentType="application/vnd.openxmlformats-officedocument.presentationml.slideLayout+xml"/>
  <Override PartName="/ppt/slideLayouts/slideLayout2668.xml" ContentType="application/vnd.openxmlformats-officedocument.presentationml.slideLayout+xml"/>
  <Override PartName="/ppt/slideLayouts/slideLayout2669.xml" ContentType="application/vnd.openxmlformats-officedocument.presentationml.slideLayout+xml"/>
  <Override PartName="/ppt/slideLayouts/slideLayout2670.xml" ContentType="application/vnd.openxmlformats-officedocument.presentationml.slideLayout+xml"/>
  <Override PartName="/ppt/slideLayouts/slideLayout2671.xml" ContentType="application/vnd.openxmlformats-officedocument.presentationml.slideLayout+xml"/>
  <Override PartName="/ppt/slideLayouts/slideLayout2672.xml" ContentType="application/vnd.openxmlformats-officedocument.presentationml.slideLayout+xml"/>
  <Override PartName="/ppt/slideLayouts/slideLayout2673.xml" ContentType="application/vnd.openxmlformats-officedocument.presentationml.slideLayout+xml"/>
  <Override PartName="/ppt/slideLayouts/slideLayout2674.xml" ContentType="application/vnd.openxmlformats-officedocument.presentationml.slideLayout+xml"/>
  <Override PartName="/ppt/slideLayouts/slideLayout2675.xml" ContentType="application/vnd.openxmlformats-officedocument.presentationml.slideLayout+xml"/>
  <Override PartName="/ppt/slideLayouts/slideLayout2676.xml" ContentType="application/vnd.openxmlformats-officedocument.presentationml.slideLayout+xml"/>
  <Override PartName="/ppt/slideLayouts/slideLayout2677.xml" ContentType="application/vnd.openxmlformats-officedocument.presentationml.slideLayout+xml"/>
  <Override PartName="/ppt/slideLayouts/slideLayout2678.xml" ContentType="application/vnd.openxmlformats-officedocument.presentationml.slideLayout+xml"/>
  <Override PartName="/ppt/slideLayouts/slideLayout2679.xml" ContentType="application/vnd.openxmlformats-officedocument.presentationml.slideLayout+xml"/>
  <Override PartName="/ppt/slideLayouts/slideLayout2680.xml" ContentType="application/vnd.openxmlformats-officedocument.presentationml.slideLayout+xml"/>
  <Override PartName="/ppt/slideLayouts/slideLayout2681.xml" ContentType="application/vnd.openxmlformats-officedocument.presentationml.slideLayout+xml"/>
  <Override PartName="/ppt/slideLayouts/slideLayout2682.xml" ContentType="application/vnd.openxmlformats-officedocument.presentationml.slideLayout+xml"/>
  <Override PartName="/ppt/slideLayouts/slideLayout2683.xml" ContentType="application/vnd.openxmlformats-officedocument.presentationml.slideLayout+xml"/>
  <Override PartName="/ppt/slideLayouts/slideLayout2684.xml" ContentType="application/vnd.openxmlformats-officedocument.presentationml.slideLayout+xml"/>
  <Override PartName="/ppt/theme/theme124.xml" ContentType="application/vnd.openxmlformats-officedocument.theme+xml"/>
  <Override PartName="/ppt/slideLayouts/slideLayout2685.xml" ContentType="application/vnd.openxmlformats-officedocument.presentationml.slideLayout+xml"/>
  <Override PartName="/ppt/slideLayouts/slideLayout2686.xml" ContentType="application/vnd.openxmlformats-officedocument.presentationml.slideLayout+xml"/>
  <Override PartName="/ppt/slideLayouts/slideLayout2687.xml" ContentType="application/vnd.openxmlformats-officedocument.presentationml.slideLayout+xml"/>
  <Override PartName="/ppt/slideLayouts/slideLayout2688.xml" ContentType="application/vnd.openxmlformats-officedocument.presentationml.slideLayout+xml"/>
  <Override PartName="/ppt/slideLayouts/slideLayout2689.xml" ContentType="application/vnd.openxmlformats-officedocument.presentationml.slideLayout+xml"/>
  <Override PartName="/ppt/slideLayouts/slideLayout2690.xml" ContentType="application/vnd.openxmlformats-officedocument.presentationml.slideLayout+xml"/>
  <Override PartName="/ppt/slideLayouts/slideLayout2691.xml" ContentType="application/vnd.openxmlformats-officedocument.presentationml.slideLayout+xml"/>
  <Override PartName="/ppt/slideLayouts/slideLayout2692.xml" ContentType="application/vnd.openxmlformats-officedocument.presentationml.slideLayout+xml"/>
  <Override PartName="/ppt/slideLayouts/slideLayout2693.xml" ContentType="application/vnd.openxmlformats-officedocument.presentationml.slideLayout+xml"/>
  <Override PartName="/ppt/slideLayouts/slideLayout2694.xml" ContentType="application/vnd.openxmlformats-officedocument.presentationml.slideLayout+xml"/>
  <Override PartName="/ppt/slideLayouts/slideLayout2695.xml" ContentType="application/vnd.openxmlformats-officedocument.presentationml.slideLayout+xml"/>
  <Override PartName="/ppt/slideLayouts/slideLayout2696.xml" ContentType="application/vnd.openxmlformats-officedocument.presentationml.slideLayout+xml"/>
  <Override PartName="/ppt/slideLayouts/slideLayout2697.xml" ContentType="application/vnd.openxmlformats-officedocument.presentationml.slideLayout+xml"/>
  <Override PartName="/ppt/slideLayouts/slideLayout2698.xml" ContentType="application/vnd.openxmlformats-officedocument.presentationml.slideLayout+xml"/>
  <Override PartName="/ppt/slideLayouts/slideLayout2699.xml" ContentType="application/vnd.openxmlformats-officedocument.presentationml.slideLayout+xml"/>
  <Override PartName="/ppt/slideLayouts/slideLayout2700.xml" ContentType="application/vnd.openxmlformats-officedocument.presentationml.slideLayout+xml"/>
  <Override PartName="/ppt/slideLayouts/slideLayout2701.xml" ContentType="application/vnd.openxmlformats-officedocument.presentationml.slideLayout+xml"/>
  <Override PartName="/ppt/slideLayouts/slideLayout2702.xml" ContentType="application/vnd.openxmlformats-officedocument.presentationml.slideLayout+xml"/>
  <Override PartName="/ppt/slideLayouts/slideLayout2703.xml" ContentType="application/vnd.openxmlformats-officedocument.presentationml.slideLayout+xml"/>
  <Override PartName="/ppt/slideLayouts/slideLayout2704.xml" ContentType="application/vnd.openxmlformats-officedocument.presentationml.slideLayout+xml"/>
  <Override PartName="/ppt/slideLayouts/slideLayout2705.xml" ContentType="application/vnd.openxmlformats-officedocument.presentationml.slideLayout+xml"/>
  <Override PartName="/ppt/slideLayouts/slideLayout2706.xml" ContentType="application/vnd.openxmlformats-officedocument.presentationml.slideLayout+xml"/>
  <Override PartName="/ppt/slideLayouts/slideLayout2707.xml" ContentType="application/vnd.openxmlformats-officedocument.presentationml.slideLayout+xml"/>
  <Override PartName="/ppt/slideLayouts/slideLayout2708.xml" ContentType="application/vnd.openxmlformats-officedocument.presentationml.slideLayout+xml"/>
  <Override PartName="/ppt/slideLayouts/slideLayout2709.xml" ContentType="application/vnd.openxmlformats-officedocument.presentationml.slideLayout+xml"/>
  <Override PartName="/ppt/slideLayouts/slideLayout2710.xml" ContentType="application/vnd.openxmlformats-officedocument.presentationml.slideLayout+xml"/>
  <Override PartName="/ppt/slideLayouts/slideLayout2711.xml" ContentType="application/vnd.openxmlformats-officedocument.presentationml.slideLayout+xml"/>
  <Override PartName="/ppt/slideLayouts/slideLayout2712.xml" ContentType="application/vnd.openxmlformats-officedocument.presentationml.slideLayout+xml"/>
  <Override PartName="/ppt/slideLayouts/slideLayout2713.xml" ContentType="application/vnd.openxmlformats-officedocument.presentationml.slideLayout+xml"/>
  <Override PartName="/ppt/slideLayouts/slideLayout2714.xml" ContentType="application/vnd.openxmlformats-officedocument.presentationml.slideLayout+xml"/>
  <Override PartName="/ppt/slideLayouts/slideLayout2715.xml" ContentType="application/vnd.openxmlformats-officedocument.presentationml.slideLayout+xml"/>
  <Override PartName="/ppt/slideLayouts/slideLayout2716.xml" ContentType="application/vnd.openxmlformats-officedocument.presentationml.slideLayout+xml"/>
  <Override PartName="/ppt/slideLayouts/slideLayout2717.xml" ContentType="application/vnd.openxmlformats-officedocument.presentationml.slideLayout+xml"/>
  <Override PartName="/ppt/slideLayouts/slideLayout2718.xml" ContentType="application/vnd.openxmlformats-officedocument.presentationml.slideLayout+xml"/>
  <Override PartName="/ppt/slideLayouts/slideLayout2719.xml" ContentType="application/vnd.openxmlformats-officedocument.presentationml.slideLayout+xml"/>
  <Override PartName="/ppt/slideLayouts/slideLayout2720.xml" ContentType="application/vnd.openxmlformats-officedocument.presentationml.slideLayout+xml"/>
  <Override PartName="/ppt/slideLayouts/slideLayout2721.xml" ContentType="application/vnd.openxmlformats-officedocument.presentationml.slideLayout+xml"/>
  <Override PartName="/ppt/slideLayouts/slideLayout2722.xml" ContentType="application/vnd.openxmlformats-officedocument.presentationml.slideLayout+xml"/>
  <Override PartName="/ppt/slideLayouts/slideLayout2723.xml" ContentType="application/vnd.openxmlformats-officedocument.presentationml.slideLayout+xml"/>
  <Override PartName="/ppt/slideLayouts/slideLayout2724.xml" ContentType="application/vnd.openxmlformats-officedocument.presentationml.slideLayout+xml"/>
  <Override PartName="/ppt/slideLayouts/slideLayout2725.xml" ContentType="application/vnd.openxmlformats-officedocument.presentationml.slideLayout+xml"/>
  <Override PartName="/ppt/slideLayouts/slideLayout2726.xml" ContentType="application/vnd.openxmlformats-officedocument.presentationml.slideLayout+xml"/>
  <Override PartName="/ppt/slideLayouts/slideLayout2727.xml" ContentType="application/vnd.openxmlformats-officedocument.presentationml.slideLayout+xml"/>
  <Override PartName="/ppt/slideLayouts/slideLayout2728.xml" ContentType="application/vnd.openxmlformats-officedocument.presentationml.slideLayout+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99" r:id="rId5"/>
    <p:sldMasterId id="2147484521" r:id="rId6"/>
    <p:sldMasterId id="2147484544" r:id="rId7"/>
    <p:sldMasterId id="2147484563" r:id="rId8"/>
    <p:sldMasterId id="2147484579" r:id="rId9"/>
    <p:sldMasterId id="2147484596" r:id="rId10"/>
    <p:sldMasterId id="2147484601" r:id="rId11"/>
    <p:sldMasterId id="2147484624" r:id="rId12"/>
    <p:sldMasterId id="2147484670" r:id="rId13"/>
    <p:sldMasterId id="2147484716" r:id="rId14"/>
    <p:sldMasterId id="2147484721" r:id="rId15"/>
    <p:sldMasterId id="2147484738" r:id="rId16"/>
    <p:sldMasterId id="2147484748" r:id="rId17"/>
    <p:sldMasterId id="2147484794" r:id="rId18"/>
    <p:sldMasterId id="2147484814" r:id="rId19"/>
    <p:sldMasterId id="2147484830" r:id="rId20"/>
    <p:sldMasterId id="2147484848" r:id="rId21"/>
    <p:sldMasterId id="2147484865" r:id="rId22"/>
    <p:sldMasterId id="2147484888" r:id="rId23"/>
    <p:sldMasterId id="2147484934" r:id="rId24"/>
    <p:sldMasterId id="2147484957" r:id="rId25"/>
    <p:sldMasterId id="2147484979" r:id="rId26"/>
    <p:sldMasterId id="2147485002" r:id="rId27"/>
    <p:sldMasterId id="2147485021" r:id="rId28"/>
    <p:sldMasterId id="2147485038" r:id="rId29"/>
    <p:sldMasterId id="2147485057" r:id="rId30"/>
    <p:sldMasterId id="2147485076" r:id="rId31"/>
    <p:sldMasterId id="2147485095" r:id="rId32"/>
    <p:sldMasterId id="2147485141" r:id="rId33"/>
    <p:sldMasterId id="2147485147" r:id="rId34"/>
    <p:sldMasterId id="2147485164" r:id="rId35"/>
    <p:sldMasterId id="2147485184" r:id="rId36"/>
    <p:sldMasterId id="2147485201" r:id="rId37"/>
    <p:sldMasterId id="2147485217" r:id="rId38"/>
    <p:sldMasterId id="2147485233" r:id="rId39"/>
    <p:sldMasterId id="2147485250" r:id="rId40"/>
    <p:sldMasterId id="2147485271" r:id="rId41"/>
    <p:sldMasterId id="2147485293" r:id="rId42"/>
    <p:sldMasterId id="2147485314" r:id="rId43"/>
    <p:sldMasterId id="2147485336" r:id="rId44"/>
    <p:sldMasterId id="2147485359" r:id="rId45"/>
    <p:sldMasterId id="2147485378" r:id="rId46"/>
    <p:sldMasterId id="2147485397" r:id="rId47"/>
    <p:sldMasterId id="2147485416" r:id="rId48"/>
    <p:sldMasterId id="2147485462" r:id="rId49"/>
    <p:sldMasterId id="2147485479" r:id="rId50"/>
    <p:sldMasterId id="2147485495" r:id="rId51"/>
    <p:sldMasterId id="2147485511" r:id="rId52"/>
    <p:sldMasterId id="2147485528" r:id="rId53"/>
    <p:sldMasterId id="2147485549" r:id="rId54"/>
    <p:sldMasterId id="2147485571" r:id="rId55"/>
    <p:sldMasterId id="2147485592" r:id="rId56"/>
    <p:sldMasterId id="2147485638" r:id="rId57"/>
    <p:sldMasterId id="2147485657" r:id="rId58"/>
    <p:sldMasterId id="2147485676" r:id="rId59"/>
    <p:sldMasterId id="2147485722" r:id="rId60"/>
    <p:sldMasterId id="2147485747" r:id="rId61"/>
    <p:sldMasterId id="2147485767" r:id="rId62"/>
    <p:sldMasterId id="2147485786" r:id="rId63"/>
    <p:sldMasterId id="2147485805" r:id="rId64"/>
    <p:sldMasterId id="2147485851" r:id="rId65"/>
    <p:sldMasterId id="2147485897" r:id="rId66"/>
    <p:sldMasterId id="2147485917" r:id="rId67"/>
    <p:sldMasterId id="2147485923" r:id="rId68"/>
    <p:sldMasterId id="2147485940" r:id="rId69"/>
    <p:sldMasterId id="2147485958" r:id="rId70"/>
    <p:sldMasterId id="2147485975" r:id="rId71"/>
    <p:sldMasterId id="2147486024" r:id="rId72"/>
    <p:sldMasterId id="2147486070" r:id="rId73"/>
    <p:sldMasterId id="2147486076" r:id="rId74"/>
    <p:sldMasterId id="2147486082" r:id="rId75"/>
    <p:sldMasterId id="2147486092" r:id="rId76"/>
    <p:sldMasterId id="2147486109" r:id="rId77"/>
    <p:sldMasterId id="2147486126" r:id="rId78"/>
    <p:sldMasterId id="2147486143" r:id="rId79"/>
    <p:sldMasterId id="2147486160" r:id="rId80"/>
    <p:sldMasterId id="2147486177" r:id="rId81"/>
    <p:sldMasterId id="2147486224" r:id="rId82"/>
    <p:sldMasterId id="2147486271" r:id="rId83"/>
    <p:sldMasterId id="2147486318" r:id="rId84"/>
    <p:sldMasterId id="2147486340" r:id="rId85"/>
    <p:sldMasterId id="2147486359" r:id="rId86"/>
    <p:sldMasterId id="2147486405" r:id="rId87"/>
    <p:sldMasterId id="2147486424" r:id="rId88"/>
    <p:sldMasterId id="2147486444" r:id="rId89"/>
    <p:sldMasterId id="2147486464" r:id="rId90"/>
    <p:sldMasterId id="2147486484" r:id="rId91"/>
    <p:sldMasterId id="2147486502" r:id="rId92"/>
    <p:sldMasterId id="2147486520" r:id="rId93"/>
    <p:sldMasterId id="2147486538" r:id="rId94"/>
    <p:sldMasterId id="2147486556" r:id="rId95"/>
    <p:sldMasterId id="2147486574" r:id="rId96"/>
    <p:sldMasterId id="2147486593" r:id="rId97"/>
    <p:sldMasterId id="2147486612" r:id="rId98"/>
    <p:sldMasterId id="2147486631" r:id="rId99"/>
    <p:sldMasterId id="2147486650" r:id="rId100"/>
    <p:sldMasterId id="2147486675" r:id="rId101"/>
    <p:sldMasterId id="2147486700" r:id="rId102"/>
    <p:sldMasterId id="2147486725" r:id="rId103"/>
    <p:sldMasterId id="2147486745" r:id="rId104"/>
    <p:sldMasterId id="2147486765" r:id="rId105"/>
    <p:sldMasterId id="2147486790" r:id="rId106"/>
    <p:sldMasterId id="2147486809" r:id="rId107"/>
    <p:sldMasterId id="2147486827" r:id="rId108"/>
    <p:sldMasterId id="2147486852" r:id="rId109"/>
    <p:sldMasterId id="2147486877" r:id="rId110"/>
    <p:sldMasterId id="2147486897" r:id="rId111"/>
    <p:sldMasterId id="2147486944" r:id="rId112"/>
    <p:sldMasterId id="2147486964" r:id="rId113"/>
    <p:sldMasterId id="2147486984" r:id="rId114"/>
    <p:sldMasterId id="2147486990" r:id="rId115"/>
    <p:sldMasterId id="2147487015" r:id="rId116"/>
    <p:sldMasterId id="2147487034" r:id="rId117"/>
    <p:sldMasterId id="2147487080" r:id="rId118"/>
    <p:sldMasterId id="2147487099" r:id="rId119"/>
    <p:sldMasterId id="2147487146" r:id="rId120"/>
    <p:sldMasterId id="2147487193" r:id="rId121"/>
    <p:sldMasterId id="2147487199" r:id="rId122"/>
    <p:sldMasterId id="2147487246" r:id="rId123"/>
    <p:sldMasterId id="2147487266" r:id="rId124"/>
    <p:sldMasterId id="2147487286" r:id="rId125"/>
    <p:sldMasterId id="2147487344" r:id="rId126"/>
    <p:sldMasterId id="2147487367" r:id="rId127"/>
    <p:sldMasterId id="2147487425" r:id="rId128"/>
  </p:sldMasterIdLst>
  <p:notesMasterIdLst>
    <p:notesMasterId r:id="rId135"/>
  </p:notesMasterIdLst>
  <p:handoutMasterIdLst>
    <p:handoutMasterId r:id="rId136"/>
  </p:handoutMasterIdLst>
  <p:sldIdLst>
    <p:sldId id="256" r:id="rId129"/>
    <p:sldId id="7065" r:id="rId130"/>
    <p:sldId id="7066" r:id="rId131"/>
    <p:sldId id="7069" r:id="rId132"/>
    <p:sldId id="7070" r:id="rId133"/>
    <p:sldId id="7068" r:id="rId134"/>
  </p:sldIdLst>
  <p:sldSz cx="9144000" cy="5143500" type="screen16x9"/>
  <p:notesSz cx="7010400" cy="9296400"/>
  <p:custDataLst>
    <p:tags r:id="rId1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49131" algn="l" rtl="0" fontAlgn="base">
      <a:spcBef>
        <a:spcPct val="0"/>
      </a:spcBef>
      <a:spcAft>
        <a:spcPct val="0"/>
      </a:spcAft>
      <a:defRPr sz="2400" kern="1200">
        <a:solidFill>
          <a:schemeClr val="tx1"/>
        </a:solidFill>
        <a:latin typeface="Arial" charset="0"/>
        <a:ea typeface="+mn-ea"/>
        <a:cs typeface="+mn-cs"/>
      </a:defRPr>
    </a:lvl2pPr>
    <a:lvl3pPr marL="898268" algn="l" rtl="0" fontAlgn="base">
      <a:spcBef>
        <a:spcPct val="0"/>
      </a:spcBef>
      <a:spcAft>
        <a:spcPct val="0"/>
      </a:spcAft>
      <a:defRPr sz="2400" kern="1200">
        <a:solidFill>
          <a:schemeClr val="tx1"/>
        </a:solidFill>
        <a:latin typeface="Arial" charset="0"/>
        <a:ea typeface="+mn-ea"/>
        <a:cs typeface="+mn-cs"/>
      </a:defRPr>
    </a:lvl3pPr>
    <a:lvl4pPr marL="1347449" algn="l" rtl="0" fontAlgn="base">
      <a:spcBef>
        <a:spcPct val="0"/>
      </a:spcBef>
      <a:spcAft>
        <a:spcPct val="0"/>
      </a:spcAft>
      <a:defRPr sz="2400" kern="1200">
        <a:solidFill>
          <a:schemeClr val="tx1"/>
        </a:solidFill>
        <a:latin typeface="Arial" charset="0"/>
        <a:ea typeface="+mn-ea"/>
        <a:cs typeface="+mn-cs"/>
      </a:defRPr>
    </a:lvl4pPr>
    <a:lvl5pPr marL="1796534" algn="l" rtl="0" fontAlgn="base">
      <a:spcBef>
        <a:spcPct val="0"/>
      </a:spcBef>
      <a:spcAft>
        <a:spcPct val="0"/>
      </a:spcAft>
      <a:defRPr sz="2400" kern="1200">
        <a:solidFill>
          <a:schemeClr val="tx1"/>
        </a:solidFill>
        <a:latin typeface="Arial" charset="0"/>
        <a:ea typeface="+mn-ea"/>
        <a:cs typeface="+mn-cs"/>
      </a:defRPr>
    </a:lvl5pPr>
    <a:lvl6pPr marL="2245306" algn="l" defTabSz="898268" rtl="0" eaLnBrk="1" latinLnBrk="0" hangingPunct="1">
      <a:defRPr sz="2400" kern="1200">
        <a:solidFill>
          <a:schemeClr val="tx1"/>
        </a:solidFill>
        <a:latin typeface="Arial" charset="0"/>
        <a:ea typeface="+mn-ea"/>
        <a:cs typeface="+mn-cs"/>
      </a:defRPr>
    </a:lvl6pPr>
    <a:lvl7pPr marL="2694483" algn="l" defTabSz="898268" rtl="0" eaLnBrk="1" latinLnBrk="0" hangingPunct="1">
      <a:defRPr sz="2400" kern="1200">
        <a:solidFill>
          <a:schemeClr val="tx1"/>
        </a:solidFill>
        <a:latin typeface="Arial" charset="0"/>
        <a:ea typeface="+mn-ea"/>
        <a:cs typeface="+mn-cs"/>
      </a:defRPr>
    </a:lvl7pPr>
    <a:lvl8pPr marL="3143705" algn="l" defTabSz="898268" rtl="0" eaLnBrk="1" latinLnBrk="0" hangingPunct="1">
      <a:defRPr sz="2400" kern="1200">
        <a:solidFill>
          <a:schemeClr val="tx1"/>
        </a:solidFill>
        <a:latin typeface="Arial" charset="0"/>
        <a:ea typeface="+mn-ea"/>
        <a:cs typeface="+mn-cs"/>
      </a:defRPr>
    </a:lvl8pPr>
    <a:lvl9pPr marL="3592805" algn="l" defTabSz="898268"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5510">
          <p15:clr>
            <a:srgbClr val="A4A3A4"/>
          </p15:clr>
        </p15:guide>
        <p15:guide id="5" pos="30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638">
          <p15:clr>
            <a:srgbClr val="A4A3A4"/>
          </p15:clr>
        </p15:guide>
        <p15:guide id="4" pos="4111">
          <p15:clr>
            <a:srgbClr val="A4A3A4"/>
          </p15:clr>
        </p15:guide>
        <p15:guide id="5" pos="3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EA204"/>
    <a:srgbClr val="080808"/>
    <a:srgbClr val="0085C3"/>
    <a:srgbClr val="007DB8"/>
    <a:srgbClr val="66FF33"/>
    <a:srgbClr val="A6A6A6"/>
    <a:srgbClr val="444444"/>
    <a:srgbClr val="808080"/>
    <a:srgbClr val="EE64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17" autoAdjust="0"/>
    <p:restoredTop sz="99538" autoAdjust="0"/>
  </p:normalViewPr>
  <p:slideViewPr>
    <p:cSldViewPr snapToGrid="0">
      <p:cViewPr varScale="1">
        <p:scale>
          <a:sx n="110" d="100"/>
          <a:sy n="110" d="100"/>
        </p:scale>
        <p:origin x="1044" y="102"/>
      </p:cViewPr>
      <p:guideLst>
        <p:guide orient="horz" pos="3072"/>
        <p:guide pos="5577"/>
        <p:guide pos="180"/>
        <p:guide orient="horz" pos="5510"/>
        <p:guide pos="3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37" d="100"/>
          <a:sy n="137" d="100"/>
        </p:scale>
        <p:origin x="-6224" y="-104"/>
      </p:cViewPr>
      <p:guideLst>
        <p:guide orient="horz" pos="2928"/>
        <p:guide pos="2208"/>
        <p:guide orient="horz" pos="2638"/>
        <p:guide pos="4111"/>
        <p:guide pos="3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Master" Target="slideMasters/slideMaster114.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63" Type="http://schemas.openxmlformats.org/officeDocument/2006/relationships/slideMaster" Target="slideMasters/slideMaster60.xml"/><Relationship Id="rId68" Type="http://schemas.openxmlformats.org/officeDocument/2006/relationships/slideMaster" Target="slideMasters/slideMaster65.xml"/><Relationship Id="rId84" Type="http://schemas.openxmlformats.org/officeDocument/2006/relationships/slideMaster" Target="slideMasters/slideMaster81.xml"/><Relationship Id="rId89" Type="http://schemas.openxmlformats.org/officeDocument/2006/relationships/slideMaster" Target="slideMasters/slideMaster86.xml"/><Relationship Id="rId112" Type="http://schemas.openxmlformats.org/officeDocument/2006/relationships/slideMaster" Target="slideMasters/slideMaster109.xml"/><Relationship Id="rId133" Type="http://schemas.openxmlformats.org/officeDocument/2006/relationships/slide" Target="slides/slide5.xml"/><Relationship Id="rId138" Type="http://schemas.openxmlformats.org/officeDocument/2006/relationships/commentAuthors" Target="commentAuthors.xml"/><Relationship Id="rId16" Type="http://schemas.openxmlformats.org/officeDocument/2006/relationships/slideMaster" Target="slideMasters/slideMaster13.xml"/><Relationship Id="rId107" Type="http://schemas.openxmlformats.org/officeDocument/2006/relationships/slideMaster" Target="slideMasters/slideMaster104.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53" Type="http://schemas.openxmlformats.org/officeDocument/2006/relationships/slideMaster" Target="slideMasters/slideMaster50.xml"/><Relationship Id="rId58" Type="http://schemas.openxmlformats.org/officeDocument/2006/relationships/slideMaster" Target="slideMasters/slideMaster55.xml"/><Relationship Id="rId74" Type="http://schemas.openxmlformats.org/officeDocument/2006/relationships/slideMaster" Target="slideMasters/slideMaster71.xml"/><Relationship Id="rId79" Type="http://schemas.openxmlformats.org/officeDocument/2006/relationships/slideMaster" Target="slideMasters/slideMaster76.xml"/><Relationship Id="rId102" Type="http://schemas.openxmlformats.org/officeDocument/2006/relationships/slideMaster" Target="slideMasters/slideMaster99.xml"/><Relationship Id="rId123" Type="http://schemas.openxmlformats.org/officeDocument/2006/relationships/slideMaster" Target="slideMasters/slideMaster120.xml"/><Relationship Id="rId128" Type="http://schemas.openxmlformats.org/officeDocument/2006/relationships/slideMaster" Target="slideMasters/slideMaster125.xml"/><Relationship Id="rId5" Type="http://schemas.openxmlformats.org/officeDocument/2006/relationships/slideMaster" Target="slideMasters/slideMaster2.xml"/><Relationship Id="rId90" Type="http://schemas.openxmlformats.org/officeDocument/2006/relationships/slideMaster" Target="slideMasters/slideMaster87.xml"/><Relationship Id="rId95" Type="http://schemas.openxmlformats.org/officeDocument/2006/relationships/slideMaster" Target="slideMasters/slideMaster92.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64" Type="http://schemas.openxmlformats.org/officeDocument/2006/relationships/slideMaster" Target="slideMasters/slideMaster61.xml"/><Relationship Id="rId69" Type="http://schemas.openxmlformats.org/officeDocument/2006/relationships/slideMaster" Target="slideMasters/slideMaster66.xml"/><Relationship Id="rId113" Type="http://schemas.openxmlformats.org/officeDocument/2006/relationships/slideMaster" Target="slideMasters/slideMaster110.xml"/><Relationship Id="rId118" Type="http://schemas.openxmlformats.org/officeDocument/2006/relationships/slideMaster" Target="slideMasters/slideMaster115.xml"/><Relationship Id="rId134" Type="http://schemas.openxmlformats.org/officeDocument/2006/relationships/slide" Target="slides/slide6.xml"/><Relationship Id="rId13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80" Type="http://schemas.openxmlformats.org/officeDocument/2006/relationships/slideMaster" Target="slideMasters/slideMaster77.xml"/><Relationship Id="rId85" Type="http://schemas.openxmlformats.org/officeDocument/2006/relationships/slideMaster" Target="slideMasters/slideMaster82.xml"/><Relationship Id="rId93" Type="http://schemas.openxmlformats.org/officeDocument/2006/relationships/slideMaster" Target="slideMasters/slideMaster90.xml"/><Relationship Id="rId98" Type="http://schemas.openxmlformats.org/officeDocument/2006/relationships/slideMaster" Target="slideMasters/slideMaster95.xml"/><Relationship Id="rId121" Type="http://schemas.openxmlformats.org/officeDocument/2006/relationships/slideMaster" Target="slideMasters/slideMaster118.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Master" Target="slideMasters/slideMaster56.xml"/><Relationship Id="rId67" Type="http://schemas.openxmlformats.org/officeDocument/2006/relationships/slideMaster" Target="slideMasters/slideMaster64.xml"/><Relationship Id="rId103" Type="http://schemas.openxmlformats.org/officeDocument/2006/relationships/slideMaster" Target="slideMasters/slideMaster100.xml"/><Relationship Id="rId108" Type="http://schemas.openxmlformats.org/officeDocument/2006/relationships/slideMaster" Target="slideMasters/slideMaster105.xml"/><Relationship Id="rId116" Type="http://schemas.openxmlformats.org/officeDocument/2006/relationships/slideMaster" Target="slideMasters/slideMaster113.xml"/><Relationship Id="rId124" Type="http://schemas.openxmlformats.org/officeDocument/2006/relationships/slideMaster" Target="slideMasters/slideMaster121.xml"/><Relationship Id="rId129" Type="http://schemas.openxmlformats.org/officeDocument/2006/relationships/slide" Target="slides/slide1.xml"/><Relationship Id="rId137" Type="http://schemas.openxmlformats.org/officeDocument/2006/relationships/tags" Target="tags/tag1.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Master" Target="slideMasters/slideMaster59.xml"/><Relationship Id="rId70" Type="http://schemas.openxmlformats.org/officeDocument/2006/relationships/slideMaster" Target="slideMasters/slideMaster67.xml"/><Relationship Id="rId75" Type="http://schemas.openxmlformats.org/officeDocument/2006/relationships/slideMaster" Target="slideMasters/slideMaster72.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91" Type="http://schemas.openxmlformats.org/officeDocument/2006/relationships/slideMaster" Target="slideMasters/slideMaster88.xml"/><Relationship Id="rId96" Type="http://schemas.openxmlformats.org/officeDocument/2006/relationships/slideMaster" Target="slideMasters/slideMaster93.xml"/><Relationship Id="rId111" Type="http://schemas.openxmlformats.org/officeDocument/2006/relationships/slideMaster" Target="slideMasters/slideMaster108.xml"/><Relationship Id="rId132" Type="http://schemas.openxmlformats.org/officeDocument/2006/relationships/slide" Target="slides/slide4.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Master" Target="slideMasters/slideMaster54.xml"/><Relationship Id="rId106" Type="http://schemas.openxmlformats.org/officeDocument/2006/relationships/slideMaster" Target="slideMasters/slideMaster103.xml"/><Relationship Id="rId114" Type="http://schemas.openxmlformats.org/officeDocument/2006/relationships/slideMaster" Target="slideMasters/slideMaster111.xml"/><Relationship Id="rId119" Type="http://schemas.openxmlformats.org/officeDocument/2006/relationships/slideMaster" Target="slideMasters/slideMaster116.xml"/><Relationship Id="rId127" Type="http://schemas.openxmlformats.org/officeDocument/2006/relationships/slideMaster" Target="slideMasters/slideMaster124.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Master" Target="slideMasters/slideMaster57.xml"/><Relationship Id="rId65" Type="http://schemas.openxmlformats.org/officeDocument/2006/relationships/slideMaster" Target="slideMasters/slideMaster62.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81" Type="http://schemas.openxmlformats.org/officeDocument/2006/relationships/slideMaster" Target="slideMasters/slideMaster78.xml"/><Relationship Id="rId86" Type="http://schemas.openxmlformats.org/officeDocument/2006/relationships/slideMaster" Target="slideMasters/slideMaster83.xml"/><Relationship Id="rId94" Type="http://schemas.openxmlformats.org/officeDocument/2006/relationships/slideMaster" Target="slideMasters/slideMaster91.xml"/><Relationship Id="rId99" Type="http://schemas.openxmlformats.org/officeDocument/2006/relationships/slideMaster" Target="slideMasters/slideMaster96.xml"/><Relationship Id="rId101" Type="http://schemas.openxmlformats.org/officeDocument/2006/relationships/slideMaster" Target="slideMasters/slideMaster98.xml"/><Relationship Id="rId122" Type="http://schemas.openxmlformats.org/officeDocument/2006/relationships/slideMaster" Target="slideMasters/slideMaster119.xml"/><Relationship Id="rId130" Type="http://schemas.openxmlformats.org/officeDocument/2006/relationships/slide" Target="slides/slide2.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slideMaster" Target="slideMasters/slideMaster106.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04" Type="http://schemas.openxmlformats.org/officeDocument/2006/relationships/slideMaster" Target="slideMasters/slideMaster101.xml"/><Relationship Id="rId120" Type="http://schemas.openxmlformats.org/officeDocument/2006/relationships/slideMaster" Target="slideMasters/slideMaster117.xml"/><Relationship Id="rId125" Type="http://schemas.openxmlformats.org/officeDocument/2006/relationships/slideMaster" Target="slideMasters/slideMaster122.xml"/><Relationship Id="rId141"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Master" Target="slideMasters/slideMaster68.xml"/><Relationship Id="rId92" Type="http://schemas.openxmlformats.org/officeDocument/2006/relationships/slideMaster" Target="slideMasters/slideMaster89.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Master" Target="slideMasters/slideMaster107.xml"/><Relationship Id="rId115" Type="http://schemas.openxmlformats.org/officeDocument/2006/relationships/slideMaster" Target="slideMasters/slideMaster112.xml"/><Relationship Id="rId131" Type="http://schemas.openxmlformats.org/officeDocument/2006/relationships/slide" Target="slides/slide3.xml"/><Relationship Id="rId136" Type="http://schemas.openxmlformats.org/officeDocument/2006/relationships/handoutMaster" Target="handoutMasters/handoutMaster1.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Master" Target="slideMasters/slideMaster97.xml"/><Relationship Id="rId105" Type="http://schemas.openxmlformats.org/officeDocument/2006/relationships/slideMaster" Target="slideMasters/slideMaster102.xml"/><Relationship Id="rId126" Type="http://schemas.openxmlformats.org/officeDocument/2006/relationships/slideMaster" Target="slideMasters/slideMaster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5"/>
          <p:cNvSpPr>
            <a:spLocks noGrp="1" noChangeArrowheads="1"/>
          </p:cNvSpPr>
          <p:nvPr>
            <p:ph type="sldNum" sz="quarter" idx="3"/>
          </p:nvPr>
        </p:nvSpPr>
        <p:spPr bwMode="auto">
          <a:xfrm>
            <a:off x="488950" y="87471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6" name="fl" descr="                              Dell - Internal Use - Confidential&#10;"/>
          <p:cNvSpPr txBox="1"/>
          <p:nvPr/>
        </p:nvSpPr>
        <p:spPr>
          <a:xfrm>
            <a:off x="1173085" y="87471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5775" y="384175"/>
            <a:ext cx="6040438" cy="3398838"/>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85775" y="4187826"/>
            <a:ext cx="6040438" cy="459048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5"/>
          <p:cNvSpPr>
            <a:spLocks noGrp="1" noChangeArrowheads="1"/>
          </p:cNvSpPr>
          <p:nvPr>
            <p:ph type="sldNum" sz="quarter" idx="5"/>
          </p:nvPr>
        </p:nvSpPr>
        <p:spPr bwMode="auto">
          <a:xfrm>
            <a:off x="488950" y="8988139"/>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9" name="fl" descr="                              Dell - Internal Use - Confidential&#10;"/>
          <p:cNvSpPr txBox="1"/>
          <p:nvPr/>
        </p:nvSpPr>
        <p:spPr>
          <a:xfrm>
            <a:off x="1173085" y="8988139"/>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49131" algn="l" rtl="0" eaLnBrk="0" fontAlgn="base" hangingPunct="0">
      <a:spcBef>
        <a:spcPct val="30000"/>
      </a:spcBef>
      <a:spcAft>
        <a:spcPct val="0"/>
      </a:spcAft>
      <a:defRPr sz="1200" kern="1200">
        <a:solidFill>
          <a:schemeClr val="tx1"/>
        </a:solidFill>
        <a:latin typeface="Arial"/>
        <a:ea typeface="+mn-ea"/>
        <a:cs typeface="+mn-cs"/>
      </a:defRPr>
    </a:lvl2pPr>
    <a:lvl3pPr marL="898268" algn="l" rtl="0" eaLnBrk="0" fontAlgn="base" hangingPunct="0">
      <a:spcBef>
        <a:spcPct val="30000"/>
      </a:spcBef>
      <a:spcAft>
        <a:spcPct val="0"/>
      </a:spcAft>
      <a:defRPr sz="1200" kern="1200">
        <a:solidFill>
          <a:schemeClr val="tx1"/>
        </a:solidFill>
        <a:latin typeface="Arial"/>
        <a:ea typeface="+mn-ea"/>
        <a:cs typeface="+mn-cs"/>
      </a:defRPr>
    </a:lvl3pPr>
    <a:lvl4pPr marL="1347449" algn="l" rtl="0" eaLnBrk="0" fontAlgn="base" hangingPunct="0">
      <a:spcBef>
        <a:spcPct val="30000"/>
      </a:spcBef>
      <a:spcAft>
        <a:spcPct val="0"/>
      </a:spcAft>
      <a:defRPr sz="1200" kern="1200">
        <a:solidFill>
          <a:schemeClr val="tx1"/>
        </a:solidFill>
        <a:latin typeface="Arial"/>
        <a:ea typeface="+mn-ea"/>
        <a:cs typeface="+mn-cs"/>
      </a:defRPr>
    </a:lvl4pPr>
    <a:lvl5pPr marL="1796534" algn="l" rtl="0" eaLnBrk="0" fontAlgn="base" hangingPunct="0">
      <a:spcBef>
        <a:spcPct val="30000"/>
      </a:spcBef>
      <a:spcAft>
        <a:spcPct val="0"/>
      </a:spcAft>
      <a:defRPr sz="1200" kern="1200">
        <a:solidFill>
          <a:schemeClr val="tx1"/>
        </a:solidFill>
        <a:latin typeface="Arial"/>
        <a:ea typeface="+mn-ea"/>
        <a:cs typeface="+mn-cs"/>
      </a:defRPr>
    </a:lvl5pPr>
    <a:lvl6pPr marL="2245306" algn="l" defTabSz="898268" rtl="0" eaLnBrk="1" latinLnBrk="0" hangingPunct="1">
      <a:defRPr sz="1200" kern="1200">
        <a:solidFill>
          <a:schemeClr val="tx1"/>
        </a:solidFill>
        <a:latin typeface="+mn-lt"/>
        <a:ea typeface="+mn-ea"/>
        <a:cs typeface="+mn-cs"/>
      </a:defRPr>
    </a:lvl6pPr>
    <a:lvl7pPr marL="2694483" algn="l" defTabSz="898268" rtl="0" eaLnBrk="1" latinLnBrk="0" hangingPunct="1">
      <a:defRPr sz="1200" kern="1200">
        <a:solidFill>
          <a:schemeClr val="tx1"/>
        </a:solidFill>
        <a:latin typeface="+mn-lt"/>
        <a:ea typeface="+mn-ea"/>
        <a:cs typeface="+mn-cs"/>
      </a:defRPr>
    </a:lvl7pPr>
    <a:lvl8pPr marL="3143705" algn="l" defTabSz="898268" rtl="0" eaLnBrk="1" latinLnBrk="0" hangingPunct="1">
      <a:defRPr sz="1200" kern="1200">
        <a:solidFill>
          <a:schemeClr val="tx1"/>
        </a:solidFill>
        <a:latin typeface="+mn-lt"/>
        <a:ea typeface="+mn-ea"/>
        <a:cs typeface="+mn-cs"/>
      </a:defRPr>
    </a:lvl8pPr>
    <a:lvl9pPr marL="3592805" algn="l" defTabSz="898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0"/>
          </p:nvPr>
        </p:nvSpPr>
        <p:spPr>
          <a:xfrm>
            <a:off x="3971144" y="0"/>
            <a:ext cx="3037622" cy="464746"/>
          </a:xfrm>
          <a:prstGeom prst="rect">
            <a:avLst/>
          </a:prstGeom>
        </p:spPr>
        <p:txBody>
          <a:bodyPr/>
          <a:lstStyle/>
          <a:p>
            <a:pPr>
              <a:defRPr/>
            </a:pPr>
            <a:endParaRPr lang="en-US" dirty="0"/>
          </a:p>
        </p:txBody>
      </p:sp>
      <p:sp>
        <p:nvSpPr>
          <p:cNvPr id="5" name="投影片編號版面配置區 4"/>
          <p:cNvSpPr>
            <a:spLocks noGrp="1"/>
          </p:cNvSpPr>
          <p:nvPr>
            <p:ph type="sldNum" sz="quarter" idx="11"/>
          </p:nvPr>
        </p:nvSpPr>
        <p:spPr>
          <a:xfrm>
            <a:off x="488950" y="8988139"/>
            <a:ext cx="423902" cy="369332"/>
          </a:xfrm>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548503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10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2.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3.xml"/></Relationships>
</file>

<file path=ppt/slideLayouts/_rels/slideLayout10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3.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3.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3.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3.xml"/></Relationships>
</file>

<file path=ppt/slideLayouts/_rels/slideLayout10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3.xml"/></Relationships>
</file>

<file path=ppt/slideLayouts/_rels/slideLayout10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3.xml"/></Relationships>
</file>

<file path=ppt/slideLayouts/_rels/slideLayout10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10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3.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4.xml"/></Relationships>
</file>

<file path=ppt/slideLayouts/_rels/slideLayout10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5.xml"/></Relationships>
</file>

<file path=ppt/slideLayouts/_rels/slideLayout1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5.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6.xml"/></Relationships>
</file>

<file path=ppt/slideLayouts/_rels/slideLayout1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6.xml"/></Relationships>
</file>

<file path=ppt/slideLayouts/_rels/slideLayout1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6.xml"/></Relationships>
</file>

<file path=ppt/slideLayouts/_rels/slideLayout1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6.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6.xml"/></Relationships>
</file>

<file path=ppt/slideLayouts/_rels/slideLayout1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6.xml"/></Relationships>
</file>

<file path=ppt/slideLayouts/_rels/slideLayout1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6.xml"/></Relationships>
</file>

<file path=ppt/slideLayouts/_rels/slideLayout1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6.xml"/></Relationships>
</file>

<file path=ppt/slideLayouts/_rels/slideLayout1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6.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7.xml"/></Relationships>
</file>

<file path=ppt/slideLayouts/_rels/slideLayout1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7.xml"/></Relationships>
</file>

<file path=ppt/slideLayouts/_rels/slideLayout1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7.xml"/></Relationships>
</file>

<file path=ppt/slideLayouts/_rels/slideLayout1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7.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7.xml"/></Relationships>
</file>

<file path=ppt/slideLayouts/_rels/slideLayout1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57.xml"/></Relationships>
</file>

<file path=ppt/slideLayouts/_rels/slideLayout1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7.xml"/></Relationships>
</file>

<file path=ppt/slideLayouts/_rels/slideLayout11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7.xml"/></Relationships>
</file>

<file path=ppt/slideLayouts/_rels/slideLayout1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7.xml"/></Relationships>
</file>

<file path=ppt/slideLayouts/_rels/slideLayout11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8.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8.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9.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0.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1.xml"/></Relationships>
</file>

<file path=ppt/slideLayouts/_rels/slideLayout1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1.xml"/></Relationships>
</file>

<file path=ppt/slideLayouts/_rels/slideLayout1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1.xml"/></Relationships>
</file>

<file path=ppt/slideLayouts/_rels/slideLayout1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1.xml"/></Relationships>
</file>

<file path=ppt/slideLayouts/_rels/slideLayout1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1.xml"/></Relationships>
</file>

<file path=ppt/slideLayouts/_rels/slideLayout1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1.xml"/></Relationships>
</file>

<file path=ppt/slideLayouts/_rels/slideLayout12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1.xml"/></Relationships>
</file>

<file path=ppt/slideLayouts/_rels/slideLayout1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1.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2.xml"/></Relationships>
</file>

<file path=ppt/slideLayouts/_rels/slideLayout1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2.xml"/></Relationships>
</file>

<file path=ppt/slideLayouts/_rels/slideLayout12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2.xml"/></Relationships>
</file>

<file path=ppt/slideLayouts/_rels/slideLayout12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2.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2.xml"/></Relationships>
</file>

<file path=ppt/slideLayouts/_rels/slideLayout12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2.xml"/></Relationships>
</file>

<file path=ppt/slideLayouts/_rels/slideLayout12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2.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2.xml"/></Relationships>
</file>

<file path=ppt/slideLayouts/_rels/slideLayout12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2.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3.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3.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3.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3.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4.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5.xml"/></Relationships>
</file>

<file path=ppt/slideLayouts/_rels/slideLayout1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5.xml"/></Relationships>
</file>

<file path=ppt/slideLayouts/_rels/slideLayout13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6.xml"/></Relationships>
</file>

<file path=ppt/slideLayouts/_rels/slideLayout13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6.xml"/></Relationships>
</file>

<file path=ppt/slideLayouts/_rels/slideLayout13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7.xml"/></Relationships>
</file>

<file path=ppt/slideLayouts/_rels/slideLayout13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7.xml"/></Relationships>
</file>

<file path=ppt/slideLayouts/_rels/slideLayout13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8.xml"/></Relationships>
</file>

<file path=ppt/slideLayouts/_rels/slideLayout1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8.xml"/></Relationships>
</file>

<file path=ppt/slideLayouts/_rels/slideLayout13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8.xml"/></Relationships>
</file>

<file path=ppt/slideLayouts/_rels/slideLayout1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8.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8.xml"/></Relationships>
</file>

<file path=ppt/slideLayouts/_rels/slideLayout13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8.xml"/></Relationships>
</file>

<file path=ppt/slideLayouts/_rels/slideLayout1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8.xml"/></Relationships>
</file>

<file path=ppt/slideLayouts/_rels/slideLayout13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3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8.xml"/></Relationships>
</file>

<file path=ppt/slideLayouts/_rels/slideLayout14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8.xml"/></Relationships>
</file>

<file path=ppt/slideLayouts/_rels/slideLayout14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8.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8.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8.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8.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9.xml"/></Relationships>
</file>

<file path=ppt/slideLayouts/_rels/slideLayout1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9.xml"/></Relationships>
</file>

<file path=ppt/slideLayouts/_rels/slideLayout14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9.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69.xml"/></Relationships>
</file>

<file path=ppt/slideLayouts/_rels/slideLayout14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69.xml"/></Relationships>
</file>

<file path=ppt/slideLayouts/_rels/slideLayout14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9.xml"/></Relationships>
</file>

<file path=ppt/slideLayouts/_rels/slideLayout14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9.xml"/></Relationships>
</file>

<file path=ppt/slideLayouts/_rels/slideLayout14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9.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0.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1.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2.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3.xml"/></Relationships>
</file>

<file path=ppt/slideLayouts/_rels/slideLayout14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3.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4.xml"/></Relationships>
</file>

<file path=ppt/slideLayouts/_rels/slideLayout15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5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4.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5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5.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6.xml"/></Relationships>
</file>

<file path=ppt/slideLayouts/_rels/slideLayout15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7.xml"/></Relationships>
</file>

<file path=ppt/slideLayouts/_rels/slideLayout15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7.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8.xml"/></Relationships>
</file>

<file path=ppt/slideLayouts/_rels/slideLayout15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78.xml"/></Relationships>
</file>

<file path=ppt/slideLayouts/_rels/slideLayout15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8.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78.xml"/></Relationships>
</file>

<file path=ppt/slideLayouts/_rels/slideLayout15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8.xml"/></Relationships>
</file>

<file path=ppt/slideLayouts/_rels/slideLayout15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8.xml"/></Relationships>
</file>

<file path=ppt/slideLayouts/_rels/slideLayout15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8.xml"/></Relationships>
</file>

<file path=ppt/slideLayouts/_rels/slideLayout15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8.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9.xml"/></Relationships>
</file>

<file path=ppt/slideLayouts/_rels/slideLayout16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79.xml"/></Relationships>
</file>

<file path=ppt/slideLayouts/_rels/slideLayout16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9.xml"/></Relationships>
</file>

<file path=ppt/slideLayouts/_rels/slideLayout16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9.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9.xml"/></Relationships>
</file>

<file path=ppt/slideLayouts/_rels/slideLayout16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79.xml"/></Relationships>
</file>

<file path=ppt/slideLayouts/_rels/slideLayout16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9.xml"/></Relationships>
</file>

<file path=ppt/slideLayouts/_rels/slideLayout16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9.xml"/></Relationships>
</file>

<file path=ppt/slideLayouts/_rels/slideLayout16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9.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0.xml"/></Relationships>
</file>

<file path=ppt/slideLayouts/_rels/slideLayout16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0.xml"/></Relationships>
</file>

<file path=ppt/slideLayouts/_rels/slideLayout16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0.xml"/></Relationships>
</file>

<file path=ppt/slideLayouts/_rels/slideLayout16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0.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0.xml"/></Relationships>
</file>

<file path=ppt/slideLayouts/_rels/slideLayout16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0.xml"/></Relationships>
</file>

<file path=ppt/slideLayouts/_rels/slideLayout16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0.xml"/></Relationships>
</file>

<file path=ppt/slideLayouts/_rels/slideLayout16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0.xml"/></Relationships>
</file>

<file path=ppt/slideLayouts/_rels/slideLayout16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0.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1.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1.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1.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2.xml"/></Relationships>
</file>

<file path=ppt/slideLayouts/_rels/slideLayout17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2.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3.xml"/></Relationships>
</file>

<file path=ppt/slideLayouts/_rels/slideLayout17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83.xml"/></Relationships>
</file>

<file path=ppt/slideLayouts/_rels/slideLayout17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3.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83.xml"/></Relationships>
</file>

<file path=ppt/slideLayouts/_rels/slideLayout17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3.xml"/></Relationships>
</file>

<file path=ppt/slideLayouts/_rels/slideLayout17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3.xml"/></Relationships>
</file>

<file path=ppt/slideLayouts/_rels/slideLayout17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3.xml"/></Relationships>
</file>

<file path=ppt/slideLayouts/_rels/slideLayout17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3.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4.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5.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5.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5.xml"/></Relationships>
</file>

<file path=ppt/slideLayouts/_rels/slideLayout18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6.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6.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6.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6.xml"/></Relationships>
</file>

<file path=ppt/slideLayouts/_rels/slideLayout18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7.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7.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7.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87.xml"/></Relationships>
</file>

<file path=ppt/slideLayouts/_rels/slideLayout18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8.xml"/></Relationships>
</file>

<file path=ppt/slideLayouts/_rels/slideLayout18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8.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9.xml"/></Relationships>
</file>

<file path=ppt/slideLayouts/_rels/slideLayout18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9.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0.xml"/></Relationships>
</file>

<file path=ppt/slideLayouts/_rels/slideLayout18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0.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1.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2.xml"/></Relationships>
</file>

<file path=ppt/slideLayouts/_rels/slideLayout19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3.xml"/></Relationships>
</file>

<file path=ppt/slideLayouts/_rels/slideLayout19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9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3.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9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4.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5.xml"/></Relationships>
</file>

<file path=ppt/slideLayouts/_rels/slideLayout19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5.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6.xml"/></Relationships>
</file>

<file path=ppt/slideLayouts/_rels/slideLayout19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6.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7.xml"/></Relationships>
</file>

<file path=ppt/slideLayouts/_rels/slideLayout19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0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7.xml"/></Relationships>
</file>

<file path=ppt/slideLayouts/_rels/slideLayout20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7.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7.xml"/></Relationships>
</file>

<file path=ppt/slideLayouts/_rels/slideLayout20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7.xml"/></Relationships>
</file>

<file path=ppt/slideLayouts/_rels/slideLayout20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7.xml"/></Relationships>
</file>

<file path=ppt/slideLayouts/_rels/slideLayout20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7.xml"/></Relationships>
</file>

<file path=ppt/slideLayouts/_rels/slideLayout20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7.xml"/></Relationships>
</file>

<file path=ppt/slideLayouts/_rels/slideLayout20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0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8.xml"/></Relationships>
</file>

<file path=ppt/slideLayouts/_rels/slideLayout20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8.xml"/></Relationships>
</file>

<file path=ppt/slideLayouts/_rels/slideLayout20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8.xml"/></Relationships>
</file>

<file path=ppt/slideLayouts/_rels/slideLayout20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8.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8.xml"/></Relationships>
</file>

<file path=ppt/slideLayouts/_rels/slideLayout20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8.xml"/></Relationships>
</file>

<file path=ppt/slideLayouts/_rels/slideLayout20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8.xml"/></Relationships>
</file>

<file path=ppt/slideLayouts/_rels/slideLayout20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8.xml"/></Relationships>
</file>

<file path=ppt/slideLayouts/_rels/slideLayout20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8.xml"/></Relationships>
</file>

<file path=ppt/slideLayouts/_rels/slideLayout20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9.xml"/></Relationships>
</file>

<file path=ppt/slideLayouts/_rels/slideLayout20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99.xml"/></Relationships>
</file>

<file path=ppt/slideLayouts/_rels/slideLayout20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9.xml"/></Relationships>
</file>

<file path=ppt/slideLayouts/_rels/slideLayout20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9.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9.xml"/></Relationships>
</file>

<file path=ppt/slideLayouts/_rels/slideLayout20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99.xml"/></Relationships>
</file>

<file path=ppt/slideLayouts/_rels/slideLayout20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9.xml"/></Relationships>
</file>

<file path=ppt/slideLayouts/_rels/slideLayout20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9.xml"/></Relationships>
</file>

<file path=ppt/slideLayouts/_rels/slideLayout20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9.xml"/></Relationships>
</file>

<file path=ppt/slideLayouts/_rels/slideLayout20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9.xml"/></Relationships>
</file>

<file path=ppt/slideLayouts/_rels/slideLayout20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0.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0.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0.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0.xml"/></Relationships>
</file>

<file path=ppt/slideLayouts/_rels/slideLayout20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1.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1.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1.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2.xml"/></Relationships>
</file>

<file path=ppt/slideLayouts/_rels/slideLayout2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2.xml"/></Relationships>
</file>

<file path=ppt/slideLayouts/_rels/slideLayout2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2.xml"/></Relationships>
</file>

<file path=ppt/slideLayouts/_rels/slideLayout2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2.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2.xml"/></Relationships>
</file>

<file path=ppt/slideLayouts/_rels/slideLayout2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2.xml"/></Relationships>
</file>

<file path=ppt/slideLayouts/_rels/slideLayout2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2.xml"/></Relationships>
</file>

<file path=ppt/slideLayouts/_rels/slideLayout2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2.xml"/></Relationships>
</file>

<file path=ppt/slideLayouts/_rels/slideLayout2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2.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3.xml"/></Relationships>
</file>

<file path=ppt/slideLayouts/_rels/slideLayout2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3.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4.xml"/></Relationships>
</file>

<file path=ppt/slideLayouts/_rels/slideLayout2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4.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5.xml"/></Relationships>
</file>

<file path=ppt/slideLayouts/_rels/slideLayout2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5.xml"/></Relationships>
</file>

<file path=ppt/slideLayouts/_rels/slideLayout2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5.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5.xml"/></Relationships>
</file>

<file path=ppt/slideLayouts/_rels/slideLayout2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5.xml"/></Relationships>
</file>

<file path=ppt/slideLayouts/_rels/slideLayout2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5.xml"/></Relationships>
</file>

<file path=ppt/slideLayouts/_rels/slideLayout2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5.xml"/></Relationships>
</file>

<file path=ppt/slideLayouts/_rels/slideLayout2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5.xml"/></Relationships>
</file>

<file path=ppt/slideLayouts/_rels/slideLayout2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5.xml"/></Relationships>
</file>

<file path=ppt/slideLayouts/_rels/slideLayout2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6.xml"/></Relationships>
</file>

<file path=ppt/slideLayouts/_rels/slideLayout2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6.xml"/></Relationships>
</file>

<file path=ppt/slideLayouts/_rels/slideLayout2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6.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6.xml"/></Relationships>
</file>

<file path=ppt/slideLayouts/_rels/slideLayout2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6.xml"/></Relationships>
</file>

<file path=ppt/slideLayouts/_rels/slideLayout2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6.xml"/></Relationships>
</file>

<file path=ppt/slideLayouts/_rels/slideLayout21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6.xml"/></Relationships>
</file>

<file path=ppt/slideLayouts/_rels/slideLayout2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6.xml"/></Relationships>
</file>

<file path=ppt/slideLayouts/_rels/slideLayout22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7.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7.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7.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7.xml"/></Relationships>
</file>

<file path=ppt/slideLayouts/_rels/slideLayout2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08.xml"/></Relationships>
</file>

<file path=ppt/slideLayouts/_rels/slideLayout2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8.xml"/></Relationships>
</file>

<file path=ppt/slideLayouts/_rels/slideLayout2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8.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8.xml"/></Relationships>
</file>

<file path=ppt/slideLayouts/_rels/slideLayout2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08.xml"/></Relationships>
</file>

<file path=ppt/slideLayouts/_rels/slideLayout2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08.xml"/></Relationships>
</file>

<file path=ppt/slideLayouts/_rels/slideLayout22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8.xml"/></Relationships>
</file>

<file path=ppt/slideLayouts/_rels/slideLayout22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8.xml"/></Relationships>
</file>

<file path=ppt/slideLayouts/_rels/slideLayout22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9.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9.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9.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09.xml"/></Relationships>
</file>

<file path=ppt/slideLayouts/_rels/slideLayout22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0.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0.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0.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0.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1.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2.xml"/></Relationships>
</file>

<file path=ppt/slideLayouts/_rels/slideLayout23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2.xml"/></Relationships>
</file>

<file path=ppt/slideLayouts/_rels/slideLayout2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2.xml"/></Relationships>
</file>

<file path=ppt/slideLayouts/_rels/slideLayout2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2.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2.xml"/></Relationships>
</file>

<file path=ppt/slideLayouts/_rels/slideLayout23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2.xml"/></Relationships>
</file>

<file path=ppt/slideLayouts/_rels/slideLayout23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2.xml"/></Relationships>
</file>

<file path=ppt/slideLayouts/_rels/slideLayout2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2.xml"/></Relationships>
</file>

<file path=ppt/slideLayouts/_rels/slideLayout23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2.xml"/></Relationships>
</file>

<file path=ppt/slideLayouts/_rels/slideLayout23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2.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3.xml"/></Relationships>
</file>

<file path=ppt/slideLayouts/_rels/slideLayout23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3.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4.xml"/></Relationships>
</file>

<file path=ppt/slideLayouts/_rels/slideLayout2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4.xml"/></Relationships>
</file>

<file path=ppt/slideLayouts/_rels/slideLayout2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4.xml"/></Relationships>
</file>

<file path=ppt/slideLayouts/_rels/slideLayout2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4.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4.xml"/></Relationships>
</file>

<file path=ppt/slideLayouts/_rels/slideLayout23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4.xml"/></Relationships>
</file>

<file path=ppt/slideLayouts/_rels/slideLayout23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4.xml"/></Relationships>
</file>

<file path=ppt/slideLayouts/_rels/slideLayout23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4.xml"/></Relationships>
</file>

<file path=ppt/slideLayouts/_rels/slideLayout23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4.xml"/></Relationships>
</file>

<file path=ppt/slideLayouts/_rels/slideLayout23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4.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6.xml"/></Relationships>
</file>

<file path=ppt/slideLayouts/_rels/slideLayout24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6.xml"/></Relationships>
</file>

<file path=ppt/slideLayouts/_rels/slideLayout24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6.xml"/></Relationships>
</file>

<file path=ppt/slideLayouts/_rels/slideLayout24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6.xml"/></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6.xml"/></Relationships>
</file>

<file path=ppt/slideLayouts/_rels/slideLayout24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6.xml"/></Relationships>
</file>

<file path=ppt/slideLayouts/_rels/slideLayout24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6.xml"/></Relationships>
</file>

<file path=ppt/slideLayouts/_rels/slideLayout24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6.xml"/></Relationships>
</file>

<file path=ppt/slideLayouts/_rels/slideLayout2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6.xml"/></Relationships>
</file>

<file path=ppt/slideLayouts/_rels/slideLayout24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6.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7.xml"/></Relationships>
</file>

<file path=ppt/slideLayouts/_rels/slideLayout24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7.xml"/></Relationships>
</file>

<file path=ppt/slideLayouts/_rels/slideLayout24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7.xml"/></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7.xml"/></Relationships>
</file>

<file path=ppt/slideLayouts/_rels/slideLayout24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7.xml"/></Relationships>
</file>

<file path=ppt/slideLayouts/_rels/slideLayout24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7.xml"/></Relationships>
</file>

<file path=ppt/slideLayouts/_rels/slideLayout24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7.xml"/></Relationships>
</file>

<file path=ppt/slideLayouts/_rels/slideLayout24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7.xml"/></Relationships>
</file>

<file path=ppt/slideLayouts/_rels/slideLayout24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7.xml"/></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8.xml"/></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19.xml"/></Relationships>
</file>

<file path=ppt/slideLayouts/_rels/slideLayout24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19.xml"/></Relationships>
</file>

<file path=ppt/slideLayouts/_rels/slideLayout24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9.xml"/></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19.xml"/></Relationships>
</file>

<file path=ppt/slideLayouts/_rels/slideLayout25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9.xml"/></Relationships>
</file>

<file path=ppt/slideLayouts/_rels/slideLayout25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9.xml"/></Relationships>
</file>

<file path=ppt/slideLayouts/_rels/slideLayout25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9.xml"/></Relationships>
</file>

<file path=ppt/slideLayouts/_rels/slideLayout25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9.xml"/></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25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0.xml"/></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5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0.xml"/></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0.xml"/></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0.xml"/></Relationships>
</file>

<file path=ppt/slideLayouts/_rels/slideLayout25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1.xml"/></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1.xml"/></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1.xml"/></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1.xml"/></Relationships>
</file>

<file path=ppt/slideLayouts/_rels/slideLayout25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2.xml"/></Relationships>
</file>

<file path=ppt/slideLayouts/_rels/slideLayout25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2.xml"/></Relationships>
</file>

<file path=ppt/slideLayouts/_rels/slideLayout25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2.xml"/></Relationships>
</file>

<file path=ppt/slideLayouts/_rels/slideLayout25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2.xml"/></Relationships>
</file>

<file path=ppt/slideLayouts/_rels/slideLayout25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2.xml"/></Relationships>
</file>

<file path=ppt/slideLayouts/_rels/slideLayout25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2.xml"/></Relationships>
</file>

<file path=ppt/slideLayouts/_rels/slideLayout25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2.xml"/></Relationships>
</file>

<file path=ppt/slideLayouts/_rels/slideLayout25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2.xml"/></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3.xml"/></Relationships>
</file>

<file path=ppt/slideLayouts/_rels/slideLayout26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3.xml"/></Relationships>
</file>

<file path=ppt/slideLayouts/_rels/slideLayout26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3.xml"/></Relationships>
</file>

<file path=ppt/slideLayouts/_rels/slideLayout26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3.xml"/></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3.xml"/></Relationships>
</file>

<file path=ppt/slideLayouts/_rels/slideLayout26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3.xml"/></Relationships>
</file>

<file path=ppt/slideLayouts/_rels/slideLayout26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3.xml"/></Relationships>
</file>

<file path=ppt/slideLayouts/_rels/slideLayout26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3.xml"/></Relationships>
</file>

<file path=ppt/slideLayouts/_rels/slideLayout26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3.xml"/></Relationships>
</file>

<file path=ppt/slideLayouts/_rels/slideLayout26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4.xml"/></Relationships>
</file>

<file path=ppt/slideLayouts/_rels/slideLayout26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4.xml"/></Relationships>
</file>

<file path=ppt/slideLayouts/_rels/slideLayout26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4.xml"/></Relationships>
</file>

<file path=ppt/slideLayouts/_rels/slideLayout26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4.xml"/></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4.xml"/></Relationships>
</file>

<file path=ppt/slideLayouts/_rels/slideLayout26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4.xml"/></Relationships>
</file>

<file path=ppt/slideLayouts/_rels/slideLayout26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4.xml"/></Relationships>
</file>

<file path=ppt/slideLayouts/_rels/slideLayout26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26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4.xml"/></Relationships>
</file>

<file path=ppt/slideLayouts/_rels/slideLayout26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4.xml"/></Relationships>
</file>

<file path=ppt/slideLayouts/_rels/slideLayout266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267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8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5.xml"/></Relationships>
</file>

<file path=ppt/slideLayouts/_rels/slideLayout26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25.xml"/></Relationships>
</file>

<file path=ppt/slideLayouts/_rels/slideLayout26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5.xml"/></Relationships>
</file>

<file path=ppt/slideLayouts/_rels/slideLayout26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5.xml"/></Relationships>
</file>

<file path=ppt/slideLayouts/_rels/slideLayout268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9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5.xml"/></Relationships>
</file>

<file path=ppt/slideLayouts/_rels/slideLayout26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25.xml"/></Relationships>
</file>

<file path=ppt/slideLayouts/_rels/slideLayout26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7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5.xml"/></Relationships>
</file>

<file path=ppt/slideLayouts/_rels/slideLayout27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5.xml"/></Relationships>
</file>

<file path=ppt/slideLayouts/_rels/slideLayout27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5.xml"/></Relationships>
</file>

<file path=ppt/slideLayouts/_rels/slideLayout270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71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72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9.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9.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6.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8.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9.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0.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1.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1.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2.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3.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4.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5.xml"/></Relationships>
</file>

<file path=ppt/slideLayouts/_rels/slideLayout8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5.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8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5.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4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5.xml"/></Relationships>
</file>

<file path=ppt/slideLayouts/_rels/slideLayout8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5.xml"/></Relationships>
</file>

<file path=ppt/slideLayouts/_rels/slideLayout8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5.xml"/></Relationships>
</file>

<file path=ppt/slideLayouts/_rels/slideLayout8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5.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9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9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8.xml"/></Relationships>
</file>

<file path=ppt/slideLayouts/_rels/slideLayout9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9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9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9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216433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3" rIns="0" bIns="4500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0979106"/>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15910908"/>
      </p:ext>
    </p:extLst>
  </p:cSld>
  <p:clrMapOvr>
    <a:masterClrMapping/>
  </p:clrMapOvr>
  <p:transition spd="med">
    <p:wipe dir="r"/>
  </p:transition>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75396119"/>
      </p:ext>
    </p:extLst>
  </p:cSld>
  <p:clrMapOvr>
    <a:masterClrMapping/>
  </p:clrMapOvr>
  <p:transition spd="med">
    <p:wipe dir="r"/>
  </p:transition>
</p:sldLayout>
</file>

<file path=ppt/slideLayouts/slideLayout100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02589822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653413621"/>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93737800"/>
      </p:ext>
    </p:extLst>
  </p:cSld>
  <p:clrMapOvr>
    <a:masterClrMapping/>
  </p:clrMapOvr>
  <p:transition/>
</p:sldLayout>
</file>

<file path=ppt/slideLayouts/slideLayout10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58730194"/>
      </p:ext>
    </p:extLst>
  </p:cSld>
  <p:clrMapOvr>
    <a:masterClrMapping/>
  </p:clrMapOvr>
  <p:transition spd="med">
    <p:wipe dir="r"/>
  </p:transition>
</p:sldLayout>
</file>

<file path=ppt/slideLayouts/slideLayout100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537673817"/>
      </p:ext>
    </p:extLst>
  </p:cSld>
  <p:clrMapOvr>
    <a:masterClrMapping/>
  </p:clrMapOvr>
  <p:transition spd="med">
    <p:wipe dir="r"/>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671821945"/>
      </p:ext>
    </p:extLst>
  </p:cSld>
  <p:clrMapOvr>
    <a:masterClrMapping/>
  </p:clrMapOvr>
  <p:transition spd="med">
    <p:wipe dir="r"/>
  </p:transition>
</p:sldLayout>
</file>

<file path=ppt/slideLayouts/slideLayout100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859623"/>
      </p:ext>
    </p:extLst>
  </p:cSld>
  <p:clrMapOvr>
    <a:masterClrMapping/>
  </p:clrMapOvr>
  <p:transition spd="med">
    <p:wipe dir="r"/>
  </p:transition>
</p:sldLayout>
</file>

<file path=ppt/slideLayouts/slideLayout100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4217525"/>
      </p:ext>
    </p:extLst>
  </p:cSld>
  <p:clrMapOvr>
    <a:masterClrMapping/>
  </p:clrMapOvr>
  <p:transition spd="slow">
    <p:fade/>
  </p:transition>
</p:sldLayout>
</file>

<file path=ppt/slideLayouts/slideLayout100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7511067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39986694"/>
      </p:ext>
    </p:extLst>
  </p:cSld>
  <p:clrMapOvr>
    <a:masterClrMapping/>
  </p:clrMapOvr>
  <p:transition spd="med">
    <p:wipe dir="r"/>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2110378328"/>
      </p:ext>
    </p:extLst>
  </p:cSld>
  <p:clrMapOvr>
    <a:masterClrMapping/>
  </p:clrMapOvr>
  <p:transition>
    <p:fade/>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771280"/>
      </p:ext>
    </p:extLst>
  </p:cSld>
  <p:clrMapOvr>
    <a:masterClrMapping/>
  </p:clrMapOvr>
  <p:transition spd="med">
    <p:wipe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31536328"/>
      </p:ext>
    </p:extLst>
  </p:cSld>
  <p:clrMapOvr>
    <a:masterClrMapping/>
  </p:clrMapOvr>
  <p:transition spd="med">
    <p:wipe dir="r"/>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50198558"/>
      </p:ext>
    </p:extLst>
  </p:cSld>
  <p:clrMapOvr>
    <a:masterClrMapping/>
  </p:clrMapOvr>
  <p:transition spd="med">
    <p:wipe dir="r"/>
  </p:transition>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772500214"/>
      </p:ext>
    </p:extLst>
  </p:cSld>
  <p:clrMapOvr>
    <a:masterClrMapping/>
  </p:clrMapOvr>
  <p:transition spd="med">
    <p:wipe dir="r"/>
  </p:transition>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6527866"/>
      </p:ext>
    </p:extLst>
  </p:cSld>
  <p:clrMapOvr>
    <a:masterClrMapping/>
  </p:clrMapOvr>
  <p:transition spd="med">
    <p:wipe dir="r"/>
  </p:transition>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915577"/>
      </p:ext>
    </p:extLst>
  </p:cSld>
  <p:clrMapOvr>
    <a:masterClrMapping/>
  </p:clrMapOvr>
  <p:transition spd="med">
    <p:wipe dir="r"/>
  </p:transition>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8555008"/>
      </p:ext>
    </p:extLst>
  </p:cSld>
  <p:clrMapOvr>
    <a:masterClrMapping/>
  </p:clrMapOvr>
  <p:transition spd="med">
    <p:wipe dir="r"/>
  </p:transition>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61697873"/>
      </p:ext>
    </p:extLst>
  </p:cSld>
  <p:clrMapOvr>
    <a:masterClrMapping/>
  </p:clrMapOvr>
  <p:transition spd="med">
    <p:wipe dir="r"/>
  </p:transition>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7306974"/>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32164270"/>
      </p:ext>
    </p:extLst>
  </p:cSld>
  <p:clrMapOvr>
    <a:masterClrMapping/>
  </p:clrMapOvr>
  <p:transition spd="med">
    <p:wipe dir="r"/>
  </p:transition>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25184134"/>
      </p:ext>
    </p:extLst>
  </p:cSld>
  <p:clrMapOvr>
    <a:masterClrMapping/>
  </p:clrMapOvr>
  <p:transition spd="med">
    <p:wipe dir="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001182"/>
      </p:ext>
    </p:extLst>
  </p:cSld>
  <p:clrMapOvr>
    <a:masterClrMapping/>
  </p:clrMapOvr>
  <p:transition spd="med">
    <p:wipe dir="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345308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50755165"/>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6993506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069408137"/>
      </p:ext>
    </p:extLst>
  </p:cSld>
  <p:clrMapOvr>
    <a:masterClrMapping/>
  </p:clrMapOvr>
  <p:transition spd="med">
    <p:wipe dir="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092277760"/>
      </p:ext>
    </p:extLst>
  </p:cSld>
  <p:clrMapOvr>
    <a:masterClrMapping/>
  </p:clrMapOvr>
  <p:transition spd="med">
    <p:wipe dir="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914118308"/>
      </p:ext>
    </p:extLst>
  </p:cSld>
  <p:clrMapOvr>
    <a:masterClrMapping/>
  </p:clrMapOvr>
  <p:transition spd="med">
    <p:wipe dir="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6124"/>
      </p:ext>
    </p:extLst>
  </p:cSld>
  <p:clrMapOvr>
    <a:masterClrMapping/>
  </p:clrMapOvr>
  <p:transition spd="med">
    <p:wipe dir="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3374503"/>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3163473"/>
      </p:ext>
    </p:extLst>
  </p:cSld>
  <p:clrMapOvr>
    <a:masterClrMapping/>
  </p:clrMapOvr>
  <p:transition spd="med">
    <p:wipe dir="r"/>
  </p:transition>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909239767"/>
      </p:ext>
    </p:extLst>
  </p:cSld>
  <p:clrMapOvr>
    <a:masterClrMapping/>
  </p:clrMapOvr>
  <p:transition>
    <p:fade/>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8212685"/>
      </p:ext>
    </p:extLst>
  </p:cSld>
  <p:clrMapOvr>
    <a:masterClrMapping/>
  </p:clrMapOvr>
  <p:transition spd="med">
    <p:wipe dir="r"/>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8017851"/>
      </p:ext>
    </p:extLst>
  </p:cSld>
  <p:clrMapOvr>
    <a:masterClrMapping/>
  </p:clrMapOvr>
  <p:transition spd="med">
    <p:wipe dir="r"/>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226128"/>
      </p:ext>
    </p:extLst>
  </p:cSld>
  <p:clrMapOvr>
    <a:masterClrMapping/>
  </p:clrMapOvr>
  <p:transition spd="med">
    <p:wipe dir="r"/>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44675566"/>
      </p:ext>
    </p:extLst>
  </p:cSld>
  <p:clrMapOvr>
    <a:masterClrMapping/>
  </p:clrMapOvr>
  <p:transition spd="med">
    <p:wipe dir="r"/>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3661207"/>
      </p:ext>
    </p:extLst>
  </p:cSld>
  <p:clrMapOvr>
    <a:masterClrMapping/>
  </p:clrMapOvr>
  <p:transition spd="med">
    <p:wipe dir="r"/>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630182"/>
      </p:ext>
    </p:extLst>
  </p:cSld>
  <p:clrMapOvr>
    <a:masterClrMapping/>
  </p:clrMapOvr>
  <p:transition spd="med">
    <p:wipe dir="r"/>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164450"/>
      </p:ext>
    </p:extLst>
  </p:cSld>
  <p:clrMapOvr>
    <a:masterClrMapping/>
  </p:clrMapOvr>
  <p:transition spd="med">
    <p:wipe dir="r"/>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1241726"/>
      </p:ext>
    </p:extLst>
  </p:cSld>
  <p:clrMapOvr>
    <a:masterClrMapping/>
  </p:clrMapOvr>
  <p:transition spd="med">
    <p:wipe dir="r"/>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0956254"/>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59437"/>
      </p:ext>
    </p:extLst>
  </p:cSld>
  <p:clrMapOvr>
    <a:masterClrMapping/>
  </p:clrMapOvr>
  <p:transition spd="med">
    <p:wipe dir="r"/>
  </p:transition>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4784933"/>
      </p:ext>
    </p:extLst>
  </p:cSld>
  <p:clrMapOvr>
    <a:masterClrMapping/>
  </p:clrMapOvr>
  <p:transition spd="med">
    <p:wipe dir="r"/>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93977230"/>
      </p:ext>
    </p:extLst>
  </p:cSld>
  <p:clrMapOvr>
    <a:masterClrMapping/>
  </p:clrMapOvr>
  <p:transition spd="med">
    <p:wipe dir="r"/>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56005"/>
      </p:ext>
    </p:extLst>
  </p:cSld>
  <p:clrMapOvr>
    <a:masterClrMapping/>
  </p:clrMapOvr>
  <p:transition spd="med">
    <p:wipe dir="r"/>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21163373"/>
      </p:ext>
    </p:extLst>
  </p:cSld>
  <p:clrMapOvr>
    <a:masterClrMapping/>
  </p:clrMapOvr>
  <p:transition spd="med">
    <p:wipe dir="r"/>
  </p:transition>
</p:sldLayout>
</file>

<file path=ppt/slideLayouts/slideLayout104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9196517"/>
      </p:ext>
    </p:extLst>
  </p:cSld>
  <p:clrMapOvr>
    <a:masterClrMapping/>
  </p:clrMapOvr>
  <p:transition spd="med">
    <p:wipe dir="r"/>
  </p:transition>
</p:sldLayout>
</file>

<file path=ppt/slideLayouts/slideLayout104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31196908"/>
      </p:ext>
    </p:extLst>
  </p:cSld>
  <p:clrMapOvr>
    <a:masterClrMapping/>
  </p:clrMapOvr>
  <p:transition spd="med">
    <p:wipe dir="r"/>
  </p:transition>
</p:sldLayout>
</file>

<file path=ppt/slideLayouts/slideLayout104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1837680"/>
      </p:ext>
    </p:extLst>
  </p:cSld>
  <p:clrMapOvr>
    <a:masterClrMapping/>
  </p:clrMapOvr>
  <p:transition spd="med">
    <p:wipe dir="r"/>
  </p:transition>
</p:sldLayout>
</file>

<file path=ppt/slideLayouts/slideLayout104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06398339"/>
      </p:ext>
    </p:extLst>
  </p:cSld>
  <p:clrMapOvr>
    <a:masterClrMapping/>
  </p:clrMapOvr>
  <p:transition spd="med">
    <p:wipe dir="r"/>
  </p:transition>
</p:sldLayout>
</file>

<file path=ppt/slideLayouts/slideLayout104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5613841"/>
      </p:ext>
    </p:extLst>
  </p:cSld>
  <p:clrMapOvr>
    <a:masterClrMapping/>
  </p:clrMapOvr>
  <p:transition spd="med">
    <p:wipe dir="r"/>
  </p:transition>
</p:sldLayout>
</file>

<file path=ppt/slideLayouts/slideLayout104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6094358"/>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62764188"/>
      </p:ext>
    </p:extLst>
  </p:cSld>
  <p:clrMapOvr>
    <a:masterClrMapping/>
  </p:clrMapOvr>
  <p:transition spd="med">
    <p:wipe dir="r"/>
  </p:transition>
</p:sldLayout>
</file>

<file path=ppt/slideLayouts/slideLayout105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0121554"/>
      </p:ext>
    </p:extLst>
  </p:cSld>
  <p:clrMapOvr>
    <a:masterClrMapping/>
  </p:clrMapOvr>
  <p:transition spd="med">
    <p:wipe dir="r"/>
  </p:transition>
</p:sldLayout>
</file>

<file path=ppt/slideLayouts/slideLayout105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553789393"/>
      </p:ext>
    </p:extLst>
  </p:cSld>
  <p:clrMapOvr>
    <a:masterClrMapping/>
  </p:clrMapOvr>
  <p:transition spd="med">
    <p:wipe dir="r"/>
  </p:transition>
</p:sldLayout>
</file>

<file path=ppt/slideLayouts/slideLayout105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44002"/>
      </p:ext>
    </p:extLst>
  </p:cSld>
  <p:clrMapOvr>
    <a:masterClrMapping/>
  </p:clrMapOvr>
  <p:transition spd="med">
    <p:wipe dir="r"/>
  </p:transition>
</p:sldLayout>
</file>

<file path=ppt/slideLayouts/slideLayout10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4" tIns="44551" rIns="89104" bIns="44551"/>
          <a:lstStyle/>
          <a:p>
            <a:pPr defTabSz="667959">
              <a:spcBef>
                <a:spcPts val="600"/>
              </a:spcBef>
              <a:buClr>
                <a:srgbClr val="0085C3"/>
              </a:buClr>
            </a:pPr>
            <a:endParaRPr lang="en-US" altLang="zh-TW" sz="2000" dirty="0">
              <a:solidFill>
                <a:srgbClr val="444444"/>
              </a:solidFill>
              <a:latin typeface="Arial"/>
              <a:ea typeface="SimSun" pitchFamily="2" charset="-122"/>
            </a:endParaRPr>
          </a:p>
        </p:txBody>
      </p:sp>
      <p:sp>
        <p:nvSpPr>
          <p:cNvPr id="10" name="Title 1"/>
          <p:cNvSpPr>
            <a:spLocks noGrp="1"/>
          </p:cNvSpPr>
          <p:nvPr>
            <p:ph type="title"/>
          </p:nvPr>
        </p:nvSpPr>
        <p:spPr>
          <a:xfrm>
            <a:off x="425904" y="196176"/>
            <a:ext cx="8239126" cy="332399"/>
          </a:xfrm>
        </p:spPr>
        <p:txBody>
          <a:bodyPr lIns="90194" tIns="45097" rIns="90194" bIns="45097"/>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29858874"/>
      </p:ext>
    </p:extLst>
  </p:cSld>
  <p:clrMapOvr>
    <a:masterClrMapping/>
  </p:clrMapOvr>
  <p:transition spd="med">
    <p:wipe dir="r"/>
  </p:transition>
</p:sldLayout>
</file>

<file path=ppt/slideLayouts/slideLayout105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478055"/>
      </p:ext>
    </p:extLst>
  </p:cSld>
  <p:clrMapOvr>
    <a:masterClrMapping/>
  </p:clrMapOvr>
  <p:transition spd="slow">
    <p:fade/>
  </p:transition>
</p:sldLayout>
</file>

<file path=ppt/slideLayouts/slideLayout105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283494"/>
      </p:ext>
    </p:extLst>
  </p:cSld>
  <p:clrMapOvr>
    <a:masterClrMapping/>
  </p:clrMapOvr>
  <p:transition spd="med">
    <p:wipe dir="r"/>
  </p:transition>
</p:sldLayout>
</file>

<file path=ppt/slideLayouts/slideLayout10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6015858"/>
      </p:ext>
    </p:extLst>
  </p:cSld>
  <p:clrMapOvr>
    <a:masterClrMapping/>
  </p:clrMapOvr>
  <p:transition>
    <p:fade/>
  </p:transition>
</p:sldLayout>
</file>

<file path=ppt/slideLayouts/slideLayout105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32574"/>
      </p:ext>
    </p:extLst>
  </p:cSld>
  <p:clrMapOvr>
    <a:masterClrMapping/>
  </p:clrMapOvr>
  <p:transition spd="med">
    <p:wipe dir="r"/>
  </p:transition>
</p:sldLayout>
</file>

<file path=ppt/slideLayouts/slideLayout105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511497061"/>
      </p:ext>
    </p:extLst>
  </p:cSld>
  <p:clrMapOvr>
    <a:masterClrMapping/>
  </p:clrMapOvr>
  <p:transition spd="med">
    <p:wipe dir="r"/>
  </p:transition>
</p:sldLayout>
</file>

<file path=ppt/slideLayouts/slideLayout105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2003421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7051007"/>
      </p:ext>
    </p:extLst>
  </p:cSld>
  <p:clrMapOvr>
    <a:masterClrMapping/>
  </p:clrMapOvr>
  <p:transition spd="med">
    <p:wipe dir="r"/>
  </p:transition>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484697573"/>
      </p:ext>
    </p:extLst>
  </p:cSld>
  <p:clrMapOvr>
    <a:masterClrMapping/>
  </p:clrMapOvr>
  <p:transition spd="med">
    <p:wipe dir="r"/>
  </p:transition>
</p:sldLayout>
</file>

<file path=ppt/slideLayouts/slideLayout10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525605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766829535"/>
      </p:ext>
    </p:extLst>
  </p:cSld>
  <p:clrMapOvr>
    <a:masterClrMapping/>
  </p:clrMapOvr>
  <p:transition spd="med">
    <p:wipe dir="r"/>
  </p:transition>
</p:sldLayout>
</file>

<file path=ppt/slideLayouts/slideLayout106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25003"/>
      </p:ext>
    </p:extLst>
  </p:cSld>
  <p:clrMapOvr>
    <a:masterClrMapping/>
  </p:clrMapOvr>
  <p:transition spd="slow">
    <p:fade/>
  </p:transition>
</p:sldLayout>
</file>

<file path=ppt/slideLayouts/slideLayout10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12942"/>
      </p:ext>
    </p:extLst>
  </p:cSld>
  <p:clrMapOvr>
    <a:masterClrMapping/>
  </p:clrMapOvr>
  <p:transition>
    <p:fade/>
  </p:transition>
</p:sldLayout>
</file>

<file path=ppt/slideLayouts/slideLayout10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386140"/>
      </p:ext>
    </p:extLst>
  </p:cSld>
  <p:clrMapOvr>
    <a:masterClrMapping/>
  </p:clrMapOvr>
  <p:transition spd="med">
    <p:wipe dir="r"/>
  </p:transition>
</p:sldLayout>
</file>

<file path=ppt/slideLayouts/slideLayout106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09311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13116"/>
      </p:ext>
    </p:extLst>
  </p:cSld>
  <p:clrMapOvr>
    <a:masterClrMapping/>
  </p:clrMapOvr>
  <p:transition spd="med">
    <p:wipe dir="r"/>
  </p:transition>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882394488"/>
      </p:ext>
    </p:extLst>
  </p:cSld>
  <p:clrMapOvr>
    <a:masterClrMapping/>
  </p:clrMapOvr>
  <p:transition spd="med">
    <p:zoom dir="in"/>
  </p:transition>
</p:sldLayout>
</file>

<file path=ppt/slideLayouts/slideLayout106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4961"/>
      </p:ext>
    </p:extLst>
  </p:cSld>
  <p:clrMapOvr>
    <a:masterClrMapping/>
  </p:clrMapOvr>
  <p:transition spd="med">
    <p:zoom dir="in"/>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76908245"/>
      </p:ext>
    </p:extLst>
  </p:cSld>
  <p:clrMapOvr>
    <a:masterClrMapping/>
  </p:clrMapOvr>
  <p:transition spd="med">
    <p:wipe dir="r"/>
  </p:transition>
</p:sldLayout>
</file>

<file path=ppt/slideLayouts/slideLayout107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72577"/>
      </p:ext>
    </p:extLst>
  </p:cSld>
  <p:clrMapOvr>
    <a:masterClrMapping/>
  </p:clrMapOvr>
  <p:transition spd="med">
    <p:wipe dir="r"/>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5415"/>
      </p:ext>
    </p:extLst>
  </p:cSld>
  <p:clrMapOvr>
    <a:masterClrMapping/>
  </p:clrMapOvr>
  <p:transition spd="med">
    <p:wipe dir="r"/>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5079930"/>
      </p:ext>
    </p:extLst>
  </p:cSld>
  <p:clrMapOvr>
    <a:masterClrMapping/>
  </p:clrMapOvr>
  <p:transition spd="med">
    <p:wipe dir="r"/>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416783"/>
      </p:ext>
    </p:extLst>
  </p:cSld>
  <p:clrMapOvr>
    <a:masterClrMapping/>
  </p:clrMapOvr>
  <p:transition spd="slow">
    <p:fade/>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22836265"/>
      </p:ext>
    </p:extLst>
  </p:cSld>
  <p:clrMapOvr>
    <a:masterClrMapping/>
  </p:clrMapOvr>
  <p:transition spd="med">
    <p:wipe dir="r"/>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3941480"/>
      </p:ext>
    </p:extLst>
  </p:cSld>
  <p:clrMapOvr>
    <a:masterClrMapping/>
  </p:clrMapOvr>
  <p:transition spd="med">
    <p:wipe dir="r"/>
  </p:transition>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66519071"/>
      </p:ext>
    </p:extLst>
  </p:cSld>
  <p:clrMapOvr>
    <a:masterClrMapping/>
  </p:clrMapOvr>
  <p:transition spd="med">
    <p:wipe dir="r"/>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15302980"/>
      </p:ext>
    </p:extLst>
  </p:cSld>
  <p:clrMapOvr>
    <a:masterClrMapping/>
  </p:clrMapOvr>
  <p:transition spd="med">
    <p:wipe dir="r"/>
  </p:transition>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15273808"/>
      </p:ext>
    </p:extLst>
  </p:cSld>
  <p:clrMapOvr>
    <a:masterClrMapping/>
  </p:clrMapOvr>
  <p:transition spd="med">
    <p:wipe dir="r"/>
  </p:transition>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78752232"/>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95139967"/>
      </p:ext>
    </p:extLst>
  </p:cSld>
  <p:clrMapOvr>
    <a:masterClrMapping/>
  </p:clrMapOvr>
  <p:transition spd="med">
    <p:wipe dir="r"/>
  </p:transition>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8249449"/>
      </p:ext>
    </p:extLst>
  </p:cSld>
  <p:clrMapOvr>
    <a:masterClrMapping/>
  </p:clrMapOvr>
  <p:transition spd="med">
    <p:wipe dir="r"/>
  </p:transition>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03924349"/>
      </p:ext>
    </p:extLst>
  </p:cSld>
  <p:clrMapOvr>
    <a:masterClrMapping/>
  </p:clrMapOvr>
  <p:transition spd="med">
    <p:wipe dir="r"/>
  </p:transition>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69812538"/>
      </p:ext>
    </p:extLst>
  </p:cSld>
  <p:clrMapOvr>
    <a:masterClrMapping/>
  </p:clrMapOvr>
  <p:transition spd="med">
    <p:wipe dir="r"/>
  </p:transition>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530885"/>
      </p:ext>
    </p:extLst>
  </p:cSld>
  <p:clrMapOvr>
    <a:masterClrMapping/>
  </p:clrMapOvr>
  <p:transition spd="med">
    <p:wipe dir="r"/>
  </p:transition>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87031590"/>
      </p:ext>
    </p:extLst>
  </p:cSld>
  <p:clrMapOvr>
    <a:masterClrMapping/>
  </p:clrMapOvr>
  <p:transition spd="med">
    <p:wipe dir="r"/>
  </p:transition>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256153"/>
      </p:ext>
    </p:extLst>
  </p:cSld>
  <p:clrMapOvr>
    <a:masterClrMapping/>
  </p:clrMapOvr>
  <p:transition spd="med">
    <p:wipe dir="r"/>
  </p:transition>
</p:sldLayout>
</file>

<file path=ppt/slideLayouts/slideLayout10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715"/>
      </p:ext>
    </p:extLst>
  </p:cSld>
  <p:clrMapOvr>
    <a:masterClrMapping/>
  </p:clrMapOvr>
  <p:transition spd="med">
    <p:wipe dir="r"/>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294624720"/>
      </p:ext>
    </p:extLst>
  </p:cSld>
  <p:clrMapOvr>
    <a:masterClrMapping/>
  </p:clrMapOvr>
  <p:transition spd="med">
    <p:wipe dir="r"/>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783402153"/>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151705457"/>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18966556"/>
      </p:ext>
    </p:extLst>
  </p:cSld>
  <p:clrMapOvr>
    <a:masterClrMapping/>
  </p:clrMapOvr>
  <p:transition spd="med">
    <p:wipe dir="r"/>
  </p:transition>
</p:sldLayout>
</file>

<file path=ppt/slideLayouts/slideLayout109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544164248"/>
      </p:ext>
    </p:extLst>
  </p:cSld>
  <p:clrMapOvr>
    <a:masterClrMapping/>
  </p:clrMapOvr>
  <p:transition spd="med">
    <p:wipe dir="r"/>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197087408"/>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99801332"/>
      </p:ext>
    </p:extLst>
  </p:cSld>
  <p:clrMapOvr>
    <a:masterClrMapping/>
  </p:clrMapOvr>
  <p:transition spd="med">
    <p:wipe dir="r"/>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5140486"/>
      </p:ext>
    </p:extLst>
  </p:cSld>
  <p:clrMapOvr>
    <a:masterClrMapping/>
  </p:clrMapOvr>
  <p:transition spd="med">
    <p:wipe dir="r"/>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45008520"/>
      </p:ext>
    </p:extLst>
  </p:cSld>
  <p:clrMapOvr>
    <a:masterClrMapping/>
  </p:clrMapOvr>
  <p:transition spd="med">
    <p:wipe dir="r"/>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34852269"/>
      </p:ext>
    </p:extLst>
  </p:cSld>
  <p:clrMapOvr>
    <a:masterClrMapping/>
  </p:clrMapOvr>
  <p:transition spd="med">
    <p:wipe dir="r"/>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33404381"/>
      </p:ext>
    </p:extLst>
  </p:cSld>
  <p:clrMapOvr>
    <a:masterClrMapping/>
  </p:clrMapOvr>
  <p:transition spd="med">
    <p:wipe dir="r"/>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1341870"/>
      </p:ext>
    </p:extLst>
  </p:cSld>
  <p:clrMapOvr>
    <a:masterClrMapping/>
  </p:clrMapOvr>
  <p:transition spd="med">
    <p:wipe dir="r"/>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868146238"/>
      </p:ext>
    </p:extLst>
  </p:cSld>
  <p:clrMapOvr>
    <a:masterClrMapping/>
  </p:clrMapOvr>
  <p:transition spd="med">
    <p:wipe dir="r"/>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600434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3"/>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8934467"/>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50282871"/>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08111423"/>
      </p:ext>
    </p:extLst>
  </p:cSld>
  <p:clrMapOvr>
    <a:masterClrMapping/>
  </p:clrMapOvr>
  <p:transition spd="med">
    <p:wipe dir="r"/>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3446985"/>
      </p:ext>
    </p:extLst>
  </p:cSld>
  <p:clrMapOvr>
    <a:masterClrMapping/>
  </p:clrMapOvr>
  <p:transition spd="med">
    <p:wipe dir="r"/>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19940282"/>
      </p:ext>
    </p:extLst>
  </p:cSld>
  <p:clrMapOvr>
    <a:masterClrMapping/>
  </p:clrMapOvr>
  <p:transition spd="med">
    <p:wipe dir="r"/>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22916701"/>
      </p:ext>
    </p:extLst>
  </p:cSld>
  <p:clrMapOvr>
    <a:masterClrMapping/>
  </p:clrMapOvr>
  <p:transition spd="med">
    <p:wipe dir="r"/>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751822865"/>
      </p:ext>
    </p:extLst>
  </p:cSld>
  <p:clrMapOvr>
    <a:masterClrMapping/>
  </p:clrMapOvr>
  <p:transition spd="med">
    <p:wipe dir="r"/>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36979996"/>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58541287"/>
      </p:ext>
    </p:extLst>
  </p:cSld>
  <p:clrMapOvr>
    <a:masterClrMapping/>
  </p:clrMapOvr>
  <p:transition spd="med">
    <p:wipe dir="r"/>
  </p:transition>
</p:sldLayout>
</file>

<file path=ppt/slideLayouts/slideLayout110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382532352"/>
      </p:ext>
    </p:extLst>
  </p:cSld>
  <p:clrMapOvr>
    <a:masterClrMapping/>
  </p:clrMapOvr>
  <p:transition spd="med">
    <p:wipe dir="r"/>
  </p:transition>
</p:sldLayout>
</file>

<file path=ppt/slideLayouts/slideLayout110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482806456"/>
      </p:ext>
    </p:extLst>
  </p:cSld>
  <p:clrMapOvr>
    <a:masterClrMapping/>
  </p:clrMapOvr>
  <p:transition spd="med">
    <p:wipe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644589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0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85799224"/>
      </p:ext>
    </p:extLst>
  </p:cSld>
  <p:clrMapOvr>
    <a:masterClrMapping/>
  </p:clrMapOvr>
  <p:transition spd="med">
    <p:wipe dir="r"/>
  </p:transition>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85256491"/>
      </p:ext>
    </p:extLst>
  </p:cSld>
  <p:clrMapOvr>
    <a:masterClrMapping/>
  </p:clrMapOvr>
  <p:transition spd="med">
    <p:wipe dir="r"/>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32518977"/>
      </p:ext>
    </p:extLst>
  </p:cSld>
  <p:clrMapOvr>
    <a:masterClrMapping/>
  </p:clrMapOvr>
  <p:transition spd="med">
    <p:wipe dir="r"/>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49390156"/>
      </p:ext>
    </p:extLst>
  </p:cSld>
  <p:clrMapOvr>
    <a:masterClrMapping/>
  </p:clrMapOvr>
  <p:transition spd="med">
    <p:wipe dir="r"/>
  </p:transition>
</p:sldLayout>
</file>

<file path=ppt/slideLayouts/slideLayout111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11438630"/>
      </p:ext>
    </p:extLst>
  </p:cSld>
  <p:clrMapOvr>
    <a:masterClrMapping/>
  </p:clrMapOvr>
  <p:transition spd="med">
    <p:wipe dir="r"/>
  </p:transition>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77633879"/>
      </p:ext>
    </p:extLst>
  </p:cSld>
  <p:clrMapOvr>
    <a:masterClrMapping/>
  </p:clrMapOvr>
  <p:transition spd="med">
    <p:wipe dir="r"/>
  </p:transition>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4154279"/>
      </p:ext>
    </p:extLst>
  </p:cSld>
  <p:clrMapOvr>
    <a:masterClrMapping/>
  </p:clrMapOvr>
  <p:transition spd="med">
    <p:wipe dir="r"/>
  </p:transition>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572348"/>
      </p:ext>
    </p:extLst>
  </p:cSld>
  <p:clrMapOvr>
    <a:masterClrMapping/>
  </p:clrMapOvr>
  <p:transition spd="med">
    <p:wipe dir="r"/>
  </p:transition>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0925254"/>
      </p:ext>
    </p:extLst>
  </p:cSld>
  <p:clrMapOvr>
    <a:masterClrMapping/>
  </p:clrMapOvr>
  <p:transition spd="med">
    <p:wipe dir="r"/>
  </p:transition>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199005"/>
      </p:ext>
    </p:extLst>
  </p:cSld>
  <p:clrMapOvr>
    <a:masterClrMapping/>
  </p:clrMapOvr>
  <p:transition spd="med">
    <p:wipe dir="r"/>
  </p:transition>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2359160"/>
      </p:ext>
    </p:extLst>
  </p:cSld>
  <p:clrMapOvr>
    <a:masterClrMapping/>
  </p:clrMapOvr>
  <p:transition spd="med">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92711453"/>
      </p:ext>
    </p:extLst>
  </p:cSld>
  <p:clrMapOvr>
    <a:masterClrMapping/>
  </p:clrMapOvr>
  <p:transition spd="med">
    <p:wipe dir="r"/>
  </p:transition>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06617652"/>
      </p:ext>
    </p:extLst>
  </p:cSld>
  <p:clrMapOvr>
    <a:masterClrMapping/>
  </p:clrMapOvr>
  <p:transition spd="med">
    <p:wipe dir="r"/>
  </p:transition>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529606"/>
      </p:ext>
    </p:extLst>
  </p:cSld>
  <p:clrMapOvr>
    <a:masterClrMapping/>
  </p:clrMapOvr>
  <p:transition spd="med">
    <p:wipe dir="r"/>
  </p:transition>
</p:sldLayout>
</file>

<file path=ppt/slideLayouts/slideLayout112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175739"/>
      </p:ext>
    </p:extLst>
  </p:cSld>
  <p:clrMapOvr>
    <a:masterClrMapping/>
  </p:clrMapOvr>
  <p:transition spd="med">
    <p:wipe dir="r"/>
  </p:transition>
</p:sldLayout>
</file>

<file path=ppt/slideLayouts/slideLayout11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3573157"/>
      </p:ext>
    </p:extLst>
  </p:cSld>
  <p:clrMapOvr>
    <a:masterClrMapping/>
  </p:clrMapOvr>
  <p:transition spd="med">
    <p:wipe dir="r"/>
  </p:transition>
</p:sldLayout>
</file>

<file path=ppt/slideLayouts/slideLayout11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8814323"/>
      </p:ext>
    </p:extLst>
  </p:cSld>
  <p:clrMapOvr>
    <a:masterClrMapping/>
  </p:clrMapOvr>
  <p:transition spd="med">
    <p:wipe dir="r"/>
  </p:transition>
</p:sldLayout>
</file>

<file path=ppt/slideLayouts/slideLayout112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45763168"/>
      </p:ext>
    </p:extLst>
  </p:cSld>
  <p:clrMapOvr>
    <a:masterClrMapping/>
  </p:clrMapOvr>
  <p:transition spd="med">
    <p:wipe dir="r"/>
  </p:transition>
</p:sldLayout>
</file>

<file path=ppt/slideLayouts/slideLayout112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55068359"/>
      </p:ext>
    </p:extLst>
  </p:cSld>
  <p:clrMapOvr>
    <a:masterClrMapping/>
  </p:clrMapOvr>
  <p:transition spd="med">
    <p:wipe dir="r"/>
  </p:transition>
</p:sldLayout>
</file>

<file path=ppt/slideLayouts/slideLayout112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497092"/>
      </p:ext>
    </p:extLst>
  </p:cSld>
  <p:clrMapOvr>
    <a:masterClrMapping/>
  </p:clrMapOvr>
  <p:transition spd="med">
    <p:wipe dir="r"/>
  </p:transition>
</p:sldLayout>
</file>

<file path=ppt/slideLayouts/slideLayout112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8456170"/>
      </p:ext>
    </p:extLst>
  </p:cSld>
  <p:clrMapOvr>
    <a:masterClrMapping/>
  </p:clrMapOvr>
  <p:transition spd="med">
    <p:wipe dir="r"/>
  </p:transition>
</p:sldLayout>
</file>

<file path=ppt/slideLayouts/slideLayout112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85070490"/>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42746369"/>
      </p:ext>
    </p:extLst>
  </p:cSld>
  <p:clrMapOvr>
    <a:masterClrMapping/>
  </p:clrMapOvr>
  <p:transition spd="med">
    <p:wipe dir="r"/>
  </p:transition>
</p:sldLayout>
</file>

<file path=ppt/slideLayouts/slideLayout113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29034995"/>
      </p:ext>
    </p:extLst>
  </p:cSld>
  <p:clrMapOvr>
    <a:masterClrMapping/>
  </p:clrMapOvr>
  <p:transition spd="med">
    <p:wipe dir="r"/>
  </p:transition>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44603"/>
      </p:ext>
    </p:extLst>
  </p:cSld>
  <p:clrMapOvr>
    <a:masterClrMapping/>
  </p:clrMapOvr>
  <p:transition spd="med">
    <p:wipe dir="r"/>
  </p:transition>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477588"/>
      </p:ext>
    </p:extLst>
  </p:cSld>
  <p:clrMapOvr>
    <a:masterClrMapping/>
  </p:clrMapOvr>
  <p:transition spd="slow">
    <p:fade/>
  </p:transition>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9504032"/>
      </p:ext>
    </p:extLst>
  </p:cSld>
  <p:clrMapOvr>
    <a:masterClrMapping/>
  </p:clrMapOvr>
  <p:transition spd="med">
    <p:wipe dir="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640330621"/>
      </p:ext>
    </p:extLst>
  </p:cSld>
  <p:clrMapOvr>
    <a:masterClrMapping/>
  </p:clrMapOvr>
  <p:transition>
    <p:fade/>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594871"/>
      </p:ext>
    </p:extLst>
  </p:cSld>
  <p:clrMapOvr>
    <a:masterClrMapping/>
  </p:clrMapOvr>
  <p:transition spd="med">
    <p:wipe dir="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4197243542"/>
      </p:ext>
    </p:extLst>
  </p:cSld>
  <p:clrMapOvr>
    <a:masterClrMapping/>
  </p:clrMapOvr>
  <p:transition spd="med">
    <p:wipe dir="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73074636"/>
      </p:ext>
    </p:extLst>
  </p:cSld>
  <p:clrMapOvr>
    <a:masterClrMapping/>
  </p:clrMapOvr>
  <p:transition spd="med">
    <p:wipe dir="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357451674"/>
      </p:ext>
    </p:extLst>
  </p:cSld>
  <p:clrMapOvr>
    <a:masterClrMapping/>
  </p:clrMapOvr>
  <p:transition spd="med">
    <p:wipe dir="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31187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08380825"/>
      </p:ext>
    </p:extLst>
  </p:cSld>
  <p:clrMapOvr>
    <a:masterClrMapping/>
  </p:clrMapOvr>
  <p:transition spd="med">
    <p:wipe dir="r"/>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3589607911"/>
      </p:ext>
    </p:extLst>
  </p:cSld>
  <p:clrMapOvr>
    <a:masterClrMapping/>
  </p:clrMapOvr>
  <p:transition spd="med">
    <p:wipe dir="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52934"/>
      </p:ext>
    </p:extLst>
  </p:cSld>
  <p:clrMapOvr>
    <a:masterClrMapping/>
  </p:clrMapOvr>
  <p:transition spd="slow">
    <p:fade/>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111695"/>
      </p:ext>
    </p:extLst>
  </p:cSld>
  <p:clrMapOvr>
    <a:masterClrMapping/>
  </p:clrMapOvr>
  <p:extLst mod="1">
    <p:ext uri="{DCECCB84-F9BA-43D5-87BE-67443E8EF086}">
      <p15:sldGuideLst xmlns:p15="http://schemas.microsoft.com/office/powerpoint/2012/main"/>
    </p:ext>
  </p:extLst>
</p:sldLayout>
</file>

<file path=ppt/slideLayouts/slideLayout11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458570"/>
      </p:ext>
    </p:extLst>
  </p:cSld>
  <p:clrMapOvr>
    <a:masterClrMapping/>
  </p:clrMapOvr>
  <p:transition>
    <p:fade/>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400734"/>
      </p:ext>
    </p:extLst>
  </p:cSld>
  <p:clrMapOvr>
    <a:masterClrMapping/>
  </p:clrMapOvr>
  <p:transition spd="med">
    <p:wipe dir="r"/>
  </p:transition>
</p:sldLayout>
</file>

<file path=ppt/slideLayouts/slideLayout114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973929"/>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591510"/>
      </p:ext>
    </p:extLst>
  </p:cSld>
  <p:clrMapOvr>
    <a:masterClrMapping/>
  </p:clrMapOvr>
  <p:transition spd="med">
    <p:wipe dir="r"/>
  </p:transition>
</p:sldLayout>
</file>

<file path=ppt/slideLayouts/slideLayout114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405675855"/>
      </p:ext>
    </p:extLst>
  </p:cSld>
  <p:clrMapOvr>
    <a:masterClrMapping/>
  </p:clrMapOvr>
  <p:transition spd="med">
    <p:zoom dir="in"/>
  </p:transition>
</p:sldLayout>
</file>

<file path=ppt/slideLayouts/slideLayout114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45739"/>
      </p:ext>
    </p:extLst>
  </p:cSld>
  <p:clrMapOvr>
    <a:masterClrMapping/>
  </p:clrMapOvr>
  <p:transition spd="med">
    <p:zoom dir="in"/>
  </p:transition>
</p:sldLayout>
</file>

<file path=ppt/slideLayouts/slideLayout114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32040"/>
      </p:ext>
    </p:extLst>
  </p:cSld>
  <p:clrMapOvr>
    <a:masterClrMapping/>
  </p:clrMapOvr>
  <p:transition spd="med">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087895"/>
      </p:ext>
    </p:extLst>
  </p:cSld>
  <p:clrMapOvr>
    <a:masterClrMapping/>
  </p:clrMapOvr>
  <p:transition spd="med">
    <p:wipe dir="r"/>
  </p:transition>
</p:sldLayout>
</file>

<file path=ppt/slideLayouts/slideLayout115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95283"/>
      </p:ext>
    </p:extLst>
  </p:cSld>
  <p:clrMapOvr>
    <a:masterClrMapping/>
  </p:clrMapOvr>
  <p:transition spd="med">
    <p:wipe dir="r"/>
  </p:transition>
</p:sldLayout>
</file>

<file path=ppt/slideLayouts/slideLayout115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0094739"/>
      </p:ext>
    </p:extLst>
  </p:cSld>
  <p:clrMapOvr>
    <a:masterClrMapping/>
  </p:clrMapOvr>
  <p:transition spd="med">
    <p:wipe dir="r"/>
  </p:transition>
</p:sldLayout>
</file>

<file path=ppt/slideLayouts/slideLayout115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87204"/>
      </p:ext>
    </p:extLst>
  </p:cSld>
  <p:clrMapOvr>
    <a:masterClrMapping/>
  </p:clrMapOvr>
  <p:transition spd="slow">
    <p:fade/>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439"/>
      </p:ext>
    </p:extLst>
  </p:cSld>
  <p:clrMapOvr>
    <a:masterClrMapping/>
  </p:clrMapOvr>
  <p:transition spd="med">
    <p:wipe dir="r"/>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22327445"/>
      </p:ext>
    </p:extLst>
  </p:cSld>
  <p:clrMapOvr>
    <a:masterClrMapping/>
  </p:clrMapOvr>
  <p:transition spd="med">
    <p:wipe dir="r"/>
  </p:transition>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035476942"/>
      </p:ext>
    </p:extLst>
  </p:cSld>
  <p:clrMapOvr>
    <a:masterClrMapping/>
  </p:clrMapOvr>
  <p:transition spd="med">
    <p:wipe dir="r"/>
  </p:transition>
</p:sldLayout>
</file>

<file path=ppt/slideLayouts/slideLayout115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84151018"/>
      </p:ext>
    </p:extLst>
  </p:cSld>
  <p:clrMapOvr>
    <a:masterClrMapping/>
  </p:clrMapOvr>
  <p:transition spd="med">
    <p:wipe dir="r"/>
  </p:transition>
</p:sldLayout>
</file>

<file path=ppt/slideLayouts/slideLayout115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0652577"/>
      </p:ext>
    </p:extLst>
  </p:cSld>
  <p:clrMapOvr>
    <a:masterClrMapping/>
  </p:clrMapOvr>
  <p:transition spd="med">
    <p:wipe dir="r"/>
  </p:transition>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705" indent="0">
              <a:lnSpc>
                <a:spcPct val="100000"/>
              </a:lnSpc>
              <a:spcBef>
                <a:spcPts val="300"/>
              </a:spcBef>
              <a:spcAft>
                <a:spcPts val="0"/>
              </a:spcAft>
              <a:buClr>
                <a:srgbClr val="808080"/>
              </a:buClr>
              <a:buNone/>
              <a:defRPr>
                <a:latin typeface="+mn-lt"/>
                <a:ea typeface="Arial"/>
              </a:defRPr>
            </a:lvl2pPr>
            <a:lvl3pPr marL="678384" indent="0">
              <a:lnSpc>
                <a:spcPct val="100000"/>
              </a:lnSpc>
              <a:spcBef>
                <a:spcPts val="300"/>
              </a:spcBef>
              <a:spcAft>
                <a:spcPts val="0"/>
              </a:spcAft>
              <a:buClr>
                <a:srgbClr val="808080"/>
              </a:buClr>
              <a:buNone/>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5751781"/>
      </p:ext>
    </p:extLst>
  </p:cSld>
  <p:clrMapOvr>
    <a:masterClrMapping/>
  </p:clrMapOvr>
  <p:transition spd="med">
    <p:wipe dir="r"/>
  </p:transition>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862529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94018626"/>
      </p:ext>
    </p:extLst>
  </p:cSld>
  <p:clrMapOvr>
    <a:masterClrMapping/>
  </p:clrMapOvr>
  <p:transition>
    <p:fade/>
  </p:transition>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97" rIns="0" bIns="4509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89"/>
            <a:ext cx="7960422"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2477578"/>
      </p:ext>
    </p:extLst>
  </p:cSld>
  <p:clrMapOvr>
    <a:masterClrMapping/>
  </p:clrMapOvr>
  <p:transition spd="med">
    <p:wipe dir="r"/>
  </p:transition>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8789708"/>
      </p:ext>
    </p:extLst>
  </p:cSld>
  <p:clrMapOvr>
    <a:masterClrMapping/>
  </p:clrMapOvr>
  <p:transition spd="med">
    <p:wipe dir="r"/>
  </p:transition>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9788396"/>
      </p:ext>
    </p:extLst>
  </p:cSld>
  <p:clrMapOvr>
    <a:masterClrMapping/>
  </p:clrMapOvr>
  <p:transition spd="med">
    <p:wipe dir="r"/>
  </p:transition>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97" rIns="0" bIns="4509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3387542"/>
      </p:ext>
    </p:extLst>
  </p:cSld>
  <p:clrMapOvr>
    <a:masterClrMapping/>
  </p:clrMapOvr>
  <p:transition spd="med">
    <p:wipe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8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2132952"/>
      </p:ext>
    </p:extLst>
  </p:cSld>
  <p:clrMapOvr>
    <a:masterClrMapping/>
  </p:clrMapOvr>
  <p:transition spd="med">
    <p:wipe dir="r"/>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14241993"/>
      </p:ext>
    </p:extLst>
  </p:cSld>
  <p:clrMapOvr>
    <a:masterClrMapping/>
  </p:clrMapOvr>
  <p:transition spd="med">
    <p:wipe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971458"/>
      </p:ext>
    </p:extLst>
  </p:cSld>
  <p:clrMapOvr>
    <a:masterClrMapping/>
  </p:clrMapOvr>
  <p:transition spd="med">
    <p:wipe dir="r"/>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9479632"/>
      </p:ext>
    </p:extLst>
  </p:cSld>
  <p:clrMapOvr>
    <a:masterClrMapping/>
  </p:clrMapOvr>
  <p:transition spd="med">
    <p:wipe dir="r"/>
  </p:transition>
</p:sldLayout>
</file>

<file path=ppt/slideLayouts/slideLayout11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5627210"/>
      </p:ext>
    </p:extLst>
  </p:cSld>
  <p:clrMapOvr>
    <a:masterClrMapping/>
  </p:clrMapOvr>
  <p:transition spd="med">
    <p:wipe dir="r"/>
  </p:transition>
</p:sldLayout>
</file>

<file path=ppt/slideLayouts/slideLayout11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0443165"/>
      </p:ext>
    </p:extLst>
  </p:cSld>
  <p:clrMapOvr>
    <a:masterClrMapping/>
  </p:clrMapOvr>
  <p:transition spd="med">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34273692"/>
      </p:ext>
    </p:extLst>
  </p:cSld>
  <p:clrMapOvr>
    <a:masterClrMapping/>
  </p:clrMapOvr>
  <p:transition spd="med">
    <p:wipe dir="r"/>
  </p:transition>
</p:sldLayout>
</file>

<file path=ppt/slideLayouts/slideLayout11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8432361"/>
      </p:ext>
    </p:extLst>
  </p:cSld>
  <p:clrMapOvr>
    <a:masterClrMapping/>
  </p:clrMapOvr>
  <p:transition spd="med">
    <p:wipe dir="r"/>
  </p:transition>
</p:sldLayout>
</file>

<file path=ppt/slideLayouts/slideLayout11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7972194"/>
      </p:ext>
    </p:extLst>
  </p:cSld>
  <p:clrMapOvr>
    <a:masterClrMapping/>
  </p:clrMapOvr>
  <p:transition spd="med">
    <p:wipe dir="r"/>
  </p:transition>
</p:sldLayout>
</file>

<file path=ppt/slideLayouts/slideLayout11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1177944"/>
      </p:ext>
    </p:extLst>
  </p:cSld>
  <p:clrMapOvr>
    <a:masterClrMapping/>
  </p:clrMapOvr>
  <p:transition spd="med">
    <p:wipe dir="r"/>
  </p:transition>
</p:sldLayout>
</file>

<file path=ppt/slideLayouts/slideLayout11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31194959"/>
      </p:ext>
    </p:extLst>
  </p:cSld>
  <p:clrMapOvr>
    <a:masterClrMapping/>
  </p:clrMapOvr>
  <p:transition spd="med">
    <p:wipe dir="r"/>
  </p:transition>
</p:sldLayout>
</file>

<file path=ppt/slideLayouts/slideLayout11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34157941"/>
      </p:ext>
    </p:extLst>
  </p:cSld>
  <p:clrMapOvr>
    <a:masterClrMapping/>
  </p:clrMapOvr>
  <p:transition spd="med">
    <p:wipe dir="r"/>
  </p:transition>
</p:sldLayout>
</file>

<file path=ppt/slideLayouts/slideLayout11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805108710"/>
      </p:ext>
    </p:extLst>
  </p:cSld>
  <p:clrMapOvr>
    <a:masterClrMapping/>
  </p:clrMapOvr>
  <p:transition spd="med">
    <p:wipe dir="r"/>
  </p:transition>
</p:sldLayout>
</file>

<file path=ppt/slideLayouts/slideLayout11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91877097"/>
      </p:ext>
    </p:extLst>
  </p:cSld>
  <p:clrMapOvr>
    <a:masterClrMapping/>
  </p:clrMapOvr>
  <p:transition spd="med">
    <p:wipe dir="r"/>
  </p:transition>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1250779"/>
      </p:ext>
    </p:extLst>
  </p:cSld>
  <p:clrMapOvr>
    <a:masterClrMapping/>
  </p:clrMapOvr>
  <p:transition spd="med">
    <p:wipe dir="r"/>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140428405"/>
      </p:ext>
    </p:extLst>
  </p:cSld>
  <p:clrMapOvr>
    <a:masterClrMapping/>
  </p:clrMapOvr>
  <p:transition spd="med">
    <p:wipe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28718516"/>
      </p:ext>
    </p:extLst>
  </p:cSld>
  <p:clrMapOvr>
    <a:masterClrMapping/>
  </p:clrMapOvr>
  <p:transition spd="med">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35756900"/>
      </p:ext>
    </p:extLst>
  </p:cSld>
  <p:clrMapOvr>
    <a:masterClrMapping/>
  </p:clrMapOvr>
  <p:transition spd="med">
    <p:wipe dir="r"/>
  </p:transition>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9357048"/>
      </p:ext>
    </p:extLst>
  </p:cSld>
  <p:clrMapOvr>
    <a:masterClrMapping/>
  </p:clrMapOvr>
  <p:transition spd="med">
    <p:wipe dir="r"/>
  </p:transition>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80596191"/>
      </p:ext>
    </p:extLst>
  </p:cSld>
  <p:clrMapOvr>
    <a:masterClrMapping/>
  </p:clrMapOvr>
  <p:transition spd="med">
    <p:wipe dir="r"/>
  </p:transition>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70491370"/>
      </p:ext>
    </p:extLst>
  </p:cSld>
  <p:clrMapOvr>
    <a:masterClrMapping/>
  </p:clrMapOvr>
  <p:transition spd="med">
    <p:wipe dir="r"/>
  </p:transition>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01672601"/>
      </p:ext>
    </p:extLst>
  </p:cSld>
  <p:clrMapOvr>
    <a:masterClrMapping/>
  </p:clrMapOvr>
  <p:transition spd="med">
    <p:wipe dir="r"/>
  </p:transition>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1360903"/>
      </p:ext>
    </p:extLst>
  </p:cSld>
  <p:clrMapOvr>
    <a:masterClrMapping/>
  </p:clrMapOvr>
  <p:transition spd="med">
    <p:wipe dir="r"/>
  </p:transition>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22325610"/>
      </p:ext>
    </p:extLst>
  </p:cSld>
  <p:clrMapOvr>
    <a:masterClrMapping/>
  </p:clrMapOvr>
  <p:transition spd="med">
    <p:wipe dir="r"/>
  </p:transition>
</p:sldLayout>
</file>

<file path=ppt/slideLayouts/slideLayout1186.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41041284"/>
      </p:ext>
    </p:extLst>
  </p:cSld>
  <p:clrMapOvr>
    <a:masterClrMapping/>
  </p:clrMapOvr>
  <p:transition spd="med">
    <p:wipe dir="r"/>
  </p:transition>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9329542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14555333"/>
      </p:ext>
    </p:extLst>
  </p:cSld>
  <p:clrMapOvr>
    <a:masterClrMapping/>
  </p:clrMapOvr>
  <p:transition spd="med">
    <p:wipe dir="r"/>
  </p:transition>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816795866"/>
      </p:ext>
    </p:extLst>
  </p:cSld>
  <p:clrMapOvr>
    <a:masterClrMapping/>
  </p:clrMapOvr>
  <p:transition spd="med">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527374"/>
      </p:ext>
    </p:extLst>
  </p:cSld>
  <p:clrMapOvr>
    <a:masterClrMapping/>
  </p:clrMapOvr>
  <p:transition spd="med">
    <p:wipe dir="r"/>
  </p:transition>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83900193"/>
      </p:ext>
    </p:extLst>
  </p:cSld>
  <p:clrMapOvr>
    <a:masterClrMapping/>
  </p:clrMapOvr>
  <p:transition spd="med">
    <p:wipe dir="r"/>
  </p:transition>
</p:sldLayout>
</file>

<file path=ppt/slideLayouts/slideLayout119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6292493"/>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799097263"/>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260256589"/>
      </p:ext>
    </p:extLst>
  </p:cSld>
  <p:clrMapOvr>
    <a:masterClrMapping/>
  </p:clrMapOvr>
  <p:transition spd="med">
    <p:wipe dir="r"/>
  </p:transition>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9510261"/>
      </p:ext>
    </p:extLst>
  </p:cSld>
  <p:clrMapOvr>
    <a:masterClrMapping/>
  </p:clrMapOvr>
  <p:transition spd="med">
    <p:wipe dir="r"/>
  </p:transition>
</p:sldLayout>
</file>

<file path=ppt/slideLayouts/slideLayout119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80040916"/>
      </p:ext>
    </p:extLst>
  </p:cSld>
  <p:clrMapOvr>
    <a:masterClrMapping/>
  </p:clrMapOvr>
  <p:transition spd="med">
    <p:wipe dir="r"/>
  </p:transition>
</p:sldLayout>
</file>

<file path=ppt/slideLayouts/slideLayout119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72528980"/>
      </p:ext>
    </p:extLst>
  </p:cSld>
  <p:clrMapOvr>
    <a:masterClrMapping/>
  </p:clrMapOvr>
  <p:transition spd="med">
    <p:wipe dir="r"/>
  </p:transition>
</p:sldLayout>
</file>

<file path=ppt/slideLayouts/slideLayout119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8282251"/>
      </p:ext>
    </p:extLst>
  </p:cSld>
  <p:clrMapOvr>
    <a:masterClrMapping/>
  </p:clrMapOvr>
  <p:transition spd="med">
    <p:wipe dir="r"/>
  </p:transition>
</p:sldLayout>
</file>

<file path=ppt/slideLayouts/slideLayout119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383175"/>
      </p:ext>
    </p:extLst>
  </p:cSld>
  <p:clrMapOvr>
    <a:masterClrMapping/>
  </p:clrMapOvr>
  <p:transition spd="med">
    <p:wipe dir="r"/>
  </p:transition>
</p:sldLayout>
</file>

<file path=ppt/slideLayouts/slideLayout119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80233721"/>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81488508"/>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53606175"/>
      </p:ext>
    </p:extLst>
  </p:cSld>
  <p:clrMapOvr>
    <a:masterClrMapping/>
  </p:clrMapOvr>
  <p:transition spd="med">
    <p:wipe dir="r"/>
  </p:transition>
</p:sldLayout>
</file>

<file path=ppt/slideLayouts/slideLayout1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64139702"/>
      </p:ext>
    </p:extLst>
  </p:cSld>
  <p:clrMapOvr>
    <a:masterClrMapping/>
  </p:clrMapOvr>
  <p:transition spd="med">
    <p:wipe dir="r"/>
  </p:transition>
</p:sldLayout>
</file>

<file path=ppt/slideLayouts/slideLayout120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6384637"/>
      </p:ext>
    </p:extLst>
  </p:cSld>
  <p:clrMapOvr>
    <a:masterClrMapping/>
  </p:clrMapOvr>
  <p:transition spd="med">
    <p:wipe dir="r"/>
  </p:transition>
</p:sldLayout>
</file>

<file path=ppt/slideLayouts/slideLayout120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66296055"/>
      </p:ext>
    </p:extLst>
  </p:cSld>
  <p:clrMapOvr>
    <a:masterClrMapping/>
  </p:clrMapOvr>
  <p:transition spd="med">
    <p:wipe dir="r"/>
  </p:transition>
</p:sldLayout>
</file>

<file path=ppt/slideLayouts/slideLayout120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57717475"/>
      </p:ext>
    </p:extLst>
  </p:cSld>
  <p:clrMapOvr>
    <a:masterClrMapping/>
  </p:clrMapOvr>
  <p:transition spd="med">
    <p:wipe dir="r"/>
  </p:transition>
</p:sldLayout>
</file>

<file path=ppt/slideLayouts/slideLayout120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39725953"/>
      </p:ext>
    </p:extLst>
  </p:cSld>
  <p:clrMapOvr>
    <a:masterClrMapping/>
  </p:clrMapOvr>
  <p:transition spd="med">
    <p:wipe dir="r"/>
  </p:transition>
</p:sldLayout>
</file>

<file path=ppt/slideLayouts/slideLayout120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478639866"/>
      </p:ext>
    </p:extLst>
  </p:cSld>
  <p:clrMapOvr>
    <a:masterClrMapping/>
  </p:clrMapOvr>
  <p:transition spd="med">
    <p:wipe dir="r"/>
  </p:transition>
</p:sldLayout>
</file>

<file path=ppt/slideLayouts/slideLayout12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89454216"/>
      </p:ext>
    </p:extLst>
  </p:cSld>
  <p:clrMapOvr>
    <a:masterClrMapping/>
  </p:clrMapOvr>
  <p:transition spd="med">
    <p:wipe dir="r"/>
  </p:transition>
</p:sldLayout>
</file>

<file path=ppt/slideLayouts/slideLayout12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493184801"/>
      </p:ext>
    </p:extLst>
  </p:cSld>
  <p:clrMapOvr>
    <a:masterClrMapping/>
  </p:clrMapOvr>
  <p:transition spd="med">
    <p:wipe dir="r"/>
  </p:transition>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57125871"/>
      </p:ext>
    </p:extLst>
  </p:cSld>
  <p:clrMapOvr>
    <a:masterClrMapping/>
  </p:clrMapOvr>
  <p:transition spd="med">
    <p:wipe dir="r"/>
  </p:transition>
</p:sldLayout>
</file>

<file path=ppt/slideLayouts/slideLayout120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3456820"/>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7877118"/>
      </p:ext>
    </p:extLst>
  </p:cSld>
  <p:clrMapOvr>
    <a:masterClrMapping/>
  </p:clrMapOvr>
  <p:transition spd="med">
    <p:wipe dir="r"/>
  </p:transition>
</p:sldLayout>
</file>

<file path=ppt/slideLayouts/slideLayout12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37596680"/>
      </p:ext>
    </p:extLst>
  </p:cSld>
  <p:clrMapOvr>
    <a:masterClrMapping/>
  </p:clrMapOvr>
  <p:transition spd="med">
    <p:wipe dir="r"/>
  </p:transition>
</p:sldLayout>
</file>

<file path=ppt/slideLayouts/slideLayout121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30359389"/>
      </p:ext>
    </p:extLst>
  </p:cSld>
  <p:clrMapOvr>
    <a:masterClrMapping/>
  </p:clrMapOvr>
  <p:transition spd="med">
    <p:wipe dir="r"/>
  </p:transition>
</p:sldLayout>
</file>

<file path=ppt/slideLayouts/slideLayout12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9294121"/>
      </p:ext>
    </p:extLst>
  </p:cSld>
  <p:clrMapOvr>
    <a:masterClrMapping/>
  </p:clrMapOvr>
  <p:transition spd="med">
    <p:wipe dir="r"/>
  </p:transition>
</p:sldLayout>
</file>

<file path=ppt/slideLayouts/slideLayout12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12505928"/>
      </p:ext>
    </p:extLst>
  </p:cSld>
  <p:clrMapOvr>
    <a:masterClrMapping/>
  </p:clrMapOvr>
  <p:transition spd="med">
    <p:wipe dir="r"/>
  </p:transition>
</p:sldLayout>
</file>

<file path=ppt/slideLayouts/slideLayout1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8565671"/>
      </p:ext>
    </p:extLst>
  </p:cSld>
  <p:clrMapOvr>
    <a:masterClrMapping/>
  </p:clrMapOvr>
  <p:transition spd="med">
    <p:wipe dir="r"/>
  </p:transition>
</p:sldLayout>
</file>

<file path=ppt/slideLayouts/slideLayout12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0436508"/>
      </p:ext>
    </p:extLst>
  </p:cSld>
  <p:clrMapOvr>
    <a:masterClrMapping/>
  </p:clrMapOvr>
  <p:transition spd="med">
    <p:wipe dir="r"/>
  </p:transition>
</p:sldLayout>
</file>

<file path=ppt/slideLayouts/slideLayout12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9376727"/>
      </p:ext>
    </p:extLst>
  </p:cSld>
  <p:clrMapOvr>
    <a:masterClrMapping/>
  </p:clrMapOvr>
  <p:transition spd="med">
    <p:wipe dir="r"/>
  </p:transition>
</p:sldLayout>
</file>

<file path=ppt/slideLayouts/slideLayout12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8860491"/>
      </p:ext>
    </p:extLst>
  </p:cSld>
  <p:clrMapOvr>
    <a:masterClrMapping/>
  </p:clrMapOvr>
  <p:transition spd="med">
    <p:wipe dir="r"/>
  </p:transition>
</p:sldLayout>
</file>

<file path=ppt/slideLayouts/slideLayout12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88015732"/>
      </p:ext>
    </p:extLst>
  </p:cSld>
  <p:clrMapOvr>
    <a:masterClrMapping/>
  </p:clrMapOvr>
  <p:transition spd="med">
    <p:wipe dir="r"/>
  </p:transition>
</p:sldLayout>
</file>

<file path=ppt/slideLayouts/slideLayout121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55914"/>
      </p:ext>
    </p:extLst>
  </p:cSld>
  <p:clrMapOvr>
    <a:masterClrMapping/>
  </p:clrMapOvr>
  <p:transition spd="med">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3" rIns="0" bIns="4457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13"/>
            <a:ext cx="7960422"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450802"/>
      </p:ext>
    </p:extLst>
  </p:cSld>
  <p:clrMapOvr>
    <a:masterClrMapping/>
  </p:clrMapOvr>
  <p:transition spd="med">
    <p:wipe dir="r"/>
  </p:transition>
</p:sldLayout>
</file>

<file path=ppt/slideLayouts/slideLayout122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787005437"/>
      </p:ext>
    </p:extLst>
  </p:cSld>
  <p:clrMapOvr>
    <a:masterClrMapping/>
  </p:clrMapOvr>
  <p:transition spd="med">
    <p:wipe dir="r"/>
  </p:transition>
</p:sldLayout>
</file>

<file path=ppt/slideLayouts/slideLayout122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76" tIns="44937" rIns="89876" bIns="44937"/>
          <a:lstStyle>
            <a:lvl1pPr eaLnBrk="1" hangingPunct="1">
              <a:defRPr>
                <a:solidFill>
                  <a:srgbClr val="444444"/>
                </a:solidFill>
                <a:latin typeface="Arial" charset="0"/>
                <a:ea typeface="+mn-ea"/>
              </a:defRPr>
            </a:lvl1pPr>
          </a:lstStyle>
          <a:p>
            <a:pPr defTabSz="674328">
              <a:defRPr/>
            </a:pPr>
            <a:endParaRPr lang="en-US" altLang="zh-TW" dirty="0"/>
          </a:p>
        </p:txBody>
      </p:sp>
    </p:spTree>
    <p:extLst>
      <p:ext uri="{BB962C8B-B14F-4D97-AF65-F5344CB8AC3E}">
        <p14:creationId xmlns:p14="http://schemas.microsoft.com/office/powerpoint/2010/main" val="2961112046"/>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4028228488"/>
      </p:ext>
    </p:extLst>
  </p:cSld>
  <p:clrMapOvr>
    <a:masterClrMapping/>
  </p:clrMapOvr>
  <p:transition spd="med">
    <p:wipe dir="r"/>
  </p:transition>
</p:sldLayout>
</file>

<file path=ppt/slideLayouts/slideLayout12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557991779"/>
      </p:ext>
    </p:extLst>
  </p:cSld>
  <p:clrMapOvr>
    <a:masterClrMapping/>
  </p:clrMapOvr>
  <p:transition spd="med">
    <p:wipe dir="r"/>
  </p:transition>
</p:sldLayout>
</file>

<file path=ppt/slideLayouts/slideLayout12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719876872"/>
      </p:ext>
    </p:extLst>
  </p:cSld>
  <p:clrMapOvr>
    <a:masterClrMapping/>
  </p:clrMapOvr>
  <p:transition spd="med">
    <p:wipe dir="r"/>
  </p:transition>
</p:sldLayout>
</file>

<file path=ppt/slideLayouts/slideLayout12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18" tIns="25718" rIns="5081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18" tIns="25718" rIns="5081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18" tIns="25718" rIns="50818" bIns="25718"/>
          <a:lstStyle/>
          <a:p>
            <a:pPr defTabSz="673437"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01172023"/>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1021540"/>
      </p:ext>
    </p:extLst>
  </p:cSld>
  <p:clrMapOvr>
    <a:masterClrMapping/>
  </p:clrMapOvr>
  <p:transition spd="med">
    <p:wipe dir="r"/>
  </p:transition>
</p:sldLayout>
</file>

<file path=ppt/slideLayouts/slideLayout122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84508652"/>
      </p:ext>
    </p:extLst>
  </p:cSld>
  <p:clrMapOvr>
    <a:masterClrMapping/>
  </p:clrMapOvr>
  <p:transition spd="med">
    <p:wipe dir="r"/>
  </p:transition>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7787552"/>
      </p:ext>
    </p:extLst>
  </p:cSld>
  <p:clrMapOvr>
    <a:masterClrMapping/>
  </p:clrMapOvr>
  <p:transition spd="med">
    <p:wipe dir="r"/>
  </p:transition>
</p:sldLayout>
</file>

<file path=ppt/slideLayouts/slideLayout122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09099070"/>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0829386"/>
      </p:ext>
    </p:extLst>
  </p:cSld>
  <p:clrMapOvr>
    <a:masterClrMapping/>
  </p:clrMapOvr>
  <p:transition spd="med">
    <p:wipe dir="r"/>
  </p:transition>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7291381"/>
      </p:ext>
    </p:extLst>
  </p:cSld>
  <p:clrMapOvr>
    <a:masterClrMapping/>
  </p:clrMapOvr>
  <p:transition spd="med">
    <p:wipe dir="r"/>
  </p:transition>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642195"/>
      </p:ext>
    </p:extLst>
  </p:cSld>
  <p:clrMapOvr>
    <a:masterClrMapping/>
  </p:clrMapOvr>
  <p:transition spd="med">
    <p:wipe dir="r"/>
  </p:transition>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3351861"/>
      </p:ext>
    </p:extLst>
  </p:cSld>
  <p:clrMapOvr>
    <a:masterClrMapping/>
  </p:clrMapOvr>
  <p:transition spd="med">
    <p:wipe dir="r"/>
  </p:transition>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650522"/>
      </p:ext>
    </p:extLst>
  </p:cSld>
  <p:clrMapOvr>
    <a:masterClrMapping/>
  </p:clrMapOvr>
  <p:transition spd="med">
    <p:wipe dir="r"/>
  </p:transition>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540504"/>
      </p:ext>
    </p:extLst>
  </p:cSld>
  <p:clrMapOvr>
    <a:masterClrMapping/>
  </p:clrMapOvr>
  <p:transition spd="med">
    <p:wipe dir="r"/>
  </p:transition>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371881"/>
      </p:ext>
    </p:extLst>
  </p:cSld>
  <p:clrMapOvr>
    <a:masterClrMapping/>
  </p:clrMapOvr>
  <p:transition spd="med">
    <p:wipe dir="r"/>
  </p:transition>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291624391"/>
      </p:ext>
    </p:extLst>
  </p:cSld>
  <p:clrMapOvr>
    <a:masterClrMapping/>
  </p:clrMapOvr>
  <p:transition spd="med">
    <p:wipe dir="r"/>
  </p:transition>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994186"/>
      </p:ext>
    </p:extLst>
  </p:cSld>
  <p:clrMapOvr>
    <a:masterClrMapping/>
  </p:clrMapOvr>
  <p:transition spd="med">
    <p:wipe dir="r"/>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1762560"/>
      </p:ext>
    </p:extLst>
  </p:cSld>
  <p:clrMapOvr>
    <a:masterClrMapping/>
  </p:clrMapOvr>
  <p:transition spd="med">
    <p:wipe dir="r"/>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14177919"/>
      </p:ext>
    </p:extLst>
  </p:cSld>
  <p:clrMapOvr>
    <a:masterClrMapping/>
  </p:clrMapOvr>
  <p:transition spd="med">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9093158"/>
      </p:ext>
    </p:extLst>
  </p:cSld>
  <p:clrMapOvr>
    <a:masterClrMapping/>
  </p:clrMapOvr>
  <p:transition spd="med">
    <p:wipe dir="r"/>
  </p:transition>
</p:sldLayout>
</file>

<file path=ppt/slideLayouts/slideLayout12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8292195"/>
      </p:ext>
    </p:extLst>
  </p:cSld>
  <p:clrMapOvr>
    <a:masterClrMapping/>
  </p:clrMapOvr>
  <p:transition spd="med">
    <p:wipe dir="r"/>
  </p:transition>
</p:sldLayout>
</file>

<file path=ppt/slideLayouts/slideLayout124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27633023"/>
      </p:ext>
    </p:extLst>
  </p:cSld>
  <p:clrMapOvr>
    <a:masterClrMapping/>
  </p:clrMapOvr>
  <p:transition spd="med">
    <p:wipe dir="r"/>
  </p:transition>
</p:sldLayout>
</file>

<file path=ppt/slideLayouts/slideLayout124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52144728"/>
      </p:ext>
    </p:extLst>
  </p:cSld>
  <p:clrMapOvr>
    <a:masterClrMapping/>
  </p:clrMapOvr>
  <p:transition spd="med">
    <p:wipe dir="r"/>
  </p:transition>
</p:sldLayout>
</file>

<file path=ppt/slideLayouts/slideLayout124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49234158"/>
      </p:ext>
    </p:extLst>
  </p:cSld>
  <p:clrMapOvr>
    <a:masterClrMapping/>
  </p:clrMapOvr>
  <p:transition spd="med">
    <p:wipe dir="r"/>
  </p:transition>
</p:sldLayout>
</file>

<file path=ppt/slideLayouts/slideLayout124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61096740"/>
      </p:ext>
    </p:extLst>
  </p:cSld>
  <p:clrMapOvr>
    <a:masterClrMapping/>
  </p:clrMapOvr>
  <p:transition spd="med">
    <p:wipe dir="r"/>
  </p:transition>
</p:sldLayout>
</file>

<file path=ppt/slideLayouts/slideLayout124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80197056"/>
      </p:ext>
    </p:extLst>
  </p:cSld>
  <p:clrMapOvr>
    <a:masterClrMapping/>
  </p:clrMapOvr>
  <p:transition spd="med">
    <p:wipe dir="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01927362"/>
      </p:ext>
    </p:extLst>
  </p:cSld>
  <p:clrMapOvr>
    <a:masterClrMapping/>
  </p:clrMapOvr>
  <p:transition spd="med">
    <p:wipe dir="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145800"/>
      </p:ext>
    </p:extLst>
  </p:cSld>
  <p:clrMapOvr>
    <a:masterClrMapping/>
  </p:clrMapOvr>
  <p:transition spd="med">
    <p:wipe dir="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120112"/>
      </p:ext>
    </p:extLst>
  </p:cSld>
  <p:clrMapOvr>
    <a:masterClrMapping/>
  </p:clrMapOvr>
  <p:transition spd="slow">
    <p:fade/>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3645783"/>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3" rIns="0" bIns="4457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69444"/>
      </p:ext>
    </p:extLst>
  </p:cSld>
  <p:clrMapOvr>
    <a:masterClrMapping/>
  </p:clrMapOvr>
  <p:transition spd="med">
    <p:wipe dir="r"/>
  </p:transition>
</p:sldLayout>
</file>

<file path=ppt/slideLayouts/slideLayout12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626469974"/>
      </p:ext>
    </p:extLst>
  </p:cSld>
  <p:clrMapOvr>
    <a:masterClrMapping/>
  </p:clrMapOvr>
  <p:transition>
    <p:fade/>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160051"/>
      </p:ext>
    </p:extLst>
  </p:cSld>
  <p:clrMapOvr>
    <a:masterClrMapping/>
  </p:clrMapOvr>
  <p:transition spd="med">
    <p:wipe dir="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1103460076"/>
      </p:ext>
    </p:extLst>
  </p:cSld>
  <p:clrMapOvr>
    <a:masterClrMapping/>
  </p:clrMapOvr>
  <p:transition spd="med">
    <p:wipe dir="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927783828"/>
      </p:ext>
    </p:extLst>
  </p:cSld>
  <p:clrMapOvr>
    <a:masterClrMapping/>
  </p:clrMapOvr>
  <p:transition spd="med">
    <p:wipe dir="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712614717"/>
      </p:ext>
    </p:extLst>
  </p:cSld>
  <p:clrMapOvr>
    <a:masterClrMapping/>
  </p:clrMapOvr>
  <p:transition spd="med">
    <p:wipe dir="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847234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25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301633084"/>
      </p:ext>
    </p:extLst>
  </p:cSld>
  <p:clrMapOvr>
    <a:masterClrMapping/>
  </p:clrMapOvr>
  <p:transition spd="med">
    <p:wipe dir="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56286"/>
      </p:ext>
    </p:extLst>
  </p:cSld>
  <p:clrMapOvr>
    <a:masterClrMapping/>
  </p:clrMapOvr>
  <p:transition spd="slow">
    <p:fade/>
  </p:transition>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3028843"/>
      </p:ext>
    </p:extLst>
  </p:cSld>
  <p:clrMapOvr>
    <a:masterClrMapping/>
  </p:clrMapOvr>
  <p:extLst mod="1">
    <p:ext uri="{DCECCB84-F9BA-43D5-87BE-67443E8EF086}">
      <p15:sldGuideLst xmlns:p15="http://schemas.microsoft.com/office/powerpoint/2012/main"/>
    </p:ext>
  </p:extLst>
</p:sldLayout>
</file>

<file path=ppt/slideLayouts/slideLayout12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3915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13"/>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1249256"/>
      </p:ext>
    </p:extLst>
  </p:cSld>
  <p:clrMapOvr>
    <a:masterClrMapping/>
  </p:clrMapOvr>
  <p:transition spd="med">
    <p:wipe dir="r"/>
  </p:transition>
</p:sldLayout>
</file>

<file path=ppt/slideLayouts/slideLayout12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964212"/>
      </p:ext>
    </p:extLst>
  </p:cSld>
  <p:clrMapOvr>
    <a:masterClrMapping/>
  </p:clrMapOvr>
  <p:transition spd="med">
    <p:wipe dir="r"/>
  </p:transition>
</p:sldLayout>
</file>

<file path=ppt/slideLayouts/slideLayout126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72031"/>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529822"/>
      </p:ext>
    </p:extLst>
  </p:cSld>
  <p:clrMapOvr>
    <a:masterClrMapping/>
  </p:clrMapOvr>
  <p:transition spd="med">
    <p:wipe dir="r"/>
  </p:transition>
</p:sldLayout>
</file>

<file path=ppt/slideLayouts/slideLayout12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11815670"/>
      </p:ext>
    </p:extLst>
  </p:cSld>
  <p:clrMapOvr>
    <a:masterClrMapping/>
  </p:clrMapOvr>
  <p:transition spd="med">
    <p:zoom dir="in"/>
  </p:transition>
</p:sldLayout>
</file>

<file path=ppt/slideLayouts/slideLayout126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804905"/>
      </p:ext>
    </p:extLst>
  </p:cSld>
  <p:clrMapOvr>
    <a:masterClrMapping/>
  </p:clrMapOvr>
  <p:transition spd="med">
    <p:zoom dir="in"/>
  </p:transition>
</p:sldLayout>
</file>

<file path=ppt/slideLayouts/slideLayout126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884694"/>
      </p:ext>
    </p:extLst>
  </p:cSld>
  <p:clrMapOvr>
    <a:masterClrMapping/>
  </p:clrMapOvr>
  <p:transition spd="med">
    <p:wipe dir="r"/>
  </p:transition>
</p:sldLayout>
</file>

<file path=ppt/slideLayouts/slideLayout126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50109"/>
      </p:ext>
    </p:extLst>
  </p:cSld>
  <p:clrMapOvr>
    <a:masterClrMapping/>
  </p:clrMapOvr>
  <p:transition spd="med">
    <p:wipe dir="r"/>
  </p:transition>
</p:sldLayout>
</file>

<file path=ppt/slideLayouts/slideLayout126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50777345"/>
      </p:ext>
    </p:extLst>
  </p:cSld>
  <p:clrMapOvr>
    <a:masterClrMapping/>
  </p:clrMapOvr>
  <p:transition spd="med">
    <p:wipe dir="r"/>
  </p:transition>
</p:sldLayout>
</file>

<file path=ppt/slideLayouts/slideLayout126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72223"/>
      </p:ext>
    </p:extLst>
  </p:cSld>
  <p:clrMapOvr>
    <a:masterClrMapping/>
  </p:clrMapOvr>
  <p:transition spd="slow">
    <p:fade/>
  </p:transition>
</p:sldLayout>
</file>

<file path=ppt/slideLayouts/slideLayout126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09772526"/>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6618530"/>
      </p:ext>
    </p:extLst>
  </p:cSld>
  <p:clrMapOvr>
    <a:masterClrMapping/>
  </p:clrMapOvr>
  <p:transition spd="med">
    <p:wipe dir="r"/>
  </p:transition>
</p:sldLayout>
</file>

<file path=ppt/slideLayouts/slideLayout127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2568456"/>
      </p:ext>
    </p:extLst>
  </p:cSld>
  <p:clrMapOvr>
    <a:masterClrMapping/>
  </p:clrMapOvr>
  <p:transition spd="med">
    <p:wipe dir="r"/>
  </p:transition>
</p:sldLayout>
</file>

<file path=ppt/slideLayouts/slideLayout127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4493034"/>
      </p:ext>
    </p:extLst>
  </p:cSld>
  <p:clrMapOvr>
    <a:masterClrMapping/>
  </p:clrMapOvr>
  <p:transition spd="med">
    <p:wipe dir="r"/>
  </p:transition>
</p:sldLayout>
</file>

<file path=ppt/slideLayouts/slideLayout127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101336"/>
      </p:ext>
    </p:extLst>
  </p:cSld>
  <p:clrMapOvr>
    <a:masterClrMapping/>
  </p:clrMapOvr>
  <p:transition spd="med">
    <p:wipe dir="r"/>
  </p:transition>
</p:sldLayout>
</file>

<file path=ppt/slideLayouts/slideLayout127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42771698"/>
      </p:ext>
    </p:extLst>
  </p:cSld>
  <p:clrMapOvr>
    <a:masterClrMapping/>
  </p:clrMapOvr>
  <p:transition spd="med">
    <p:wipe dir="r"/>
  </p:transition>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1749871"/>
      </p:ext>
    </p:extLst>
  </p:cSld>
  <p:clrMapOvr>
    <a:masterClrMapping/>
  </p:clrMapOvr>
  <p:transition spd="med">
    <p:wipe dir="r"/>
  </p:transition>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0280037"/>
      </p:ext>
    </p:extLst>
  </p:cSld>
  <p:clrMapOvr>
    <a:masterClrMapping/>
  </p:clrMapOvr>
  <p:transition spd="med">
    <p:wipe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5917363"/>
      </p:ext>
    </p:extLst>
  </p:cSld>
  <p:clrMapOvr>
    <a:masterClrMapping/>
  </p:clrMapOvr>
  <p:transition spd="med">
    <p:wipe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0166989"/>
      </p:ext>
    </p:extLst>
  </p:cSld>
  <p:clrMapOvr>
    <a:masterClrMapping/>
  </p:clrMapOvr>
  <p:transition spd="med">
    <p:wipe dir="r"/>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1962824"/>
      </p:ext>
    </p:extLst>
  </p:cSld>
  <p:clrMapOvr>
    <a:masterClrMapping/>
  </p:clrMapOvr>
  <p:transition spd="med">
    <p:wipe dir="r"/>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2920418"/>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96128"/>
      </p:ext>
    </p:extLst>
  </p:cSld>
  <p:clrMapOvr>
    <a:masterClrMapping/>
  </p:clrMapOvr>
  <p:transition spd="med">
    <p:wipe dir="r"/>
  </p:transition>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67173700"/>
      </p:ext>
    </p:extLst>
  </p:cSld>
  <p:clrMapOvr>
    <a:masterClrMapping/>
  </p:clrMapOvr>
  <p:transition spd="med">
    <p:wipe dir="r"/>
  </p:transition>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47944"/>
      </p:ext>
    </p:extLst>
  </p:cSld>
  <p:clrMapOvr>
    <a:masterClrMapping/>
  </p:clrMapOvr>
  <p:transition spd="med">
    <p:wipe dir="r"/>
  </p:transition>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70077167"/>
      </p:ext>
    </p:extLst>
  </p:cSld>
  <p:clrMapOvr>
    <a:masterClrMapping/>
  </p:clrMapOvr>
  <p:transition spd="med">
    <p:wipe dir="r"/>
  </p:transition>
</p:sldLayout>
</file>

<file path=ppt/slideLayouts/slideLayout128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07335019"/>
      </p:ext>
    </p:extLst>
  </p:cSld>
  <p:clrMapOvr>
    <a:masterClrMapping/>
  </p:clrMapOvr>
  <p:transition spd="med">
    <p:wipe dir="r"/>
  </p:transition>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724852"/>
      </p:ext>
    </p:extLst>
  </p:cSld>
  <p:clrMapOvr>
    <a:masterClrMapping/>
  </p:clrMapOvr>
  <p:transition spd="med">
    <p:wipe dir="r"/>
  </p:transition>
</p:sldLayout>
</file>

<file path=ppt/slideLayouts/slideLayout128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4761361"/>
      </p:ext>
    </p:extLst>
  </p:cSld>
  <p:clrMapOvr>
    <a:masterClrMapping/>
  </p:clrMapOvr>
  <p:transition spd="med">
    <p:wipe dir="r"/>
  </p:transition>
</p:sldLayout>
</file>

<file path=ppt/slideLayouts/slideLayout128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503305"/>
      </p:ext>
    </p:extLst>
  </p:cSld>
  <p:clrMapOvr>
    <a:masterClrMapping/>
  </p:clrMapOvr>
  <p:transition spd="med">
    <p:wipe dir="r"/>
  </p:transition>
</p:sldLayout>
</file>

<file path=ppt/slideLayouts/slideLayout128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344685"/>
      </p:ext>
    </p:extLst>
  </p:cSld>
  <p:clrMapOvr>
    <a:masterClrMapping/>
  </p:clrMapOvr>
  <p:transition spd="med">
    <p:wipe dir="r"/>
  </p:transition>
</p:sldLayout>
</file>

<file path=ppt/slideLayouts/slideLayout128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39779484"/>
      </p:ext>
    </p:extLst>
  </p:cSld>
  <p:clrMapOvr>
    <a:masterClrMapping/>
  </p:clrMapOvr>
  <p:transition spd="med">
    <p:wipe dir="r"/>
  </p:transition>
</p:sldLayout>
</file>

<file path=ppt/slideLayouts/slideLayout128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337363362"/>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6093418"/>
      </p:ext>
    </p:extLst>
  </p:cSld>
  <p:clrMapOvr>
    <a:masterClrMapping/>
  </p:clrMapOvr>
  <p:transition spd="med">
    <p:wipe dir="r"/>
  </p:transition>
</p:sldLayout>
</file>

<file path=ppt/slideLayouts/slideLayout129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20193057"/>
      </p:ext>
    </p:extLst>
  </p:cSld>
  <p:clrMapOvr>
    <a:masterClrMapping/>
  </p:clrMapOvr>
  <p:transition spd="med">
    <p:wipe dir="r"/>
  </p:transition>
</p:sldLayout>
</file>

<file path=ppt/slideLayouts/slideLayout129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958010"/>
      </p:ext>
    </p:extLst>
  </p:cSld>
  <p:clrMapOvr>
    <a:masterClrMapping/>
  </p:clrMapOvr>
  <p:transition spd="med">
    <p:wipe dir="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26302"/>
      </p:ext>
    </p:extLst>
  </p:cSld>
  <p:clrMapOvr>
    <a:masterClrMapping/>
  </p:clrMapOvr>
  <p:transition spd="slow">
    <p:fade/>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7461967"/>
      </p:ext>
    </p:extLst>
  </p:cSld>
  <p:clrMapOvr>
    <a:masterClrMapping/>
  </p:clrMapOvr>
  <p:transition spd="med">
    <p:wipe dir="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736692267"/>
      </p:ext>
    </p:extLst>
  </p:cSld>
  <p:clrMapOvr>
    <a:masterClrMapping/>
  </p:clrMapOvr>
  <p:transition>
    <p:fade/>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602527"/>
      </p:ext>
    </p:extLst>
  </p:cSld>
  <p:clrMapOvr>
    <a:masterClrMapping/>
  </p:clrMapOvr>
  <p:transition spd="med">
    <p:wipe dir="r"/>
  </p:transition>
</p:sldLayout>
</file>

<file path=ppt/slideLayouts/slideLayout129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998235879"/>
      </p:ext>
    </p:extLst>
  </p:cSld>
  <p:clrMapOvr>
    <a:masterClrMapping/>
  </p:clrMapOvr>
  <p:transition spd="med">
    <p:wipe dir="r"/>
  </p:transition>
</p:sldLayout>
</file>

<file path=ppt/slideLayouts/slideLayout129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19681816"/>
      </p:ext>
    </p:extLst>
  </p:cSld>
  <p:clrMapOvr>
    <a:masterClrMapping/>
  </p:clrMapOvr>
  <p:transition spd="med">
    <p:wipe dir="r"/>
  </p:transition>
</p:sldLayout>
</file>

<file path=ppt/slideLayouts/slideLayout12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88228229"/>
      </p:ext>
    </p:extLst>
  </p:cSld>
  <p:clrMapOvr>
    <a:masterClrMapping/>
  </p:clrMapOvr>
  <p:transition spd="med">
    <p:wipe dir="r"/>
  </p:transition>
</p:sldLayout>
</file>

<file path=ppt/slideLayouts/slideLayout12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000829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513054"/>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6617356"/>
      </p:ext>
    </p:extLst>
  </p:cSld>
  <p:clrMapOvr>
    <a:masterClrMapping/>
  </p:clrMapOvr>
  <p:transition spd="med">
    <p:wipe dir="r"/>
  </p:transition>
</p:sldLayout>
</file>

<file path=ppt/slideLayouts/slideLayout130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1551998347"/>
      </p:ext>
    </p:extLst>
  </p:cSld>
  <p:clrMapOvr>
    <a:masterClrMapping/>
  </p:clrMapOvr>
  <p:transition spd="med">
    <p:wipe dir="r"/>
  </p:transition>
</p:sldLayout>
</file>

<file path=ppt/slideLayouts/slideLayout1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165159"/>
      </p:ext>
    </p:extLst>
  </p:cSld>
  <p:clrMapOvr>
    <a:masterClrMapping/>
  </p:clrMapOvr>
  <p:transition spd="slow">
    <p:fade/>
  </p:transition>
</p:sldLayout>
</file>

<file path=ppt/slideLayouts/slideLayout13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8613513"/>
      </p:ext>
    </p:extLst>
  </p:cSld>
  <p:clrMapOvr>
    <a:masterClrMapping/>
  </p:clrMapOvr>
  <p:extLst mod="1">
    <p:ext uri="{DCECCB84-F9BA-43D5-87BE-67443E8EF086}">
      <p15:sldGuideLst xmlns:p15="http://schemas.microsoft.com/office/powerpoint/2012/main"/>
    </p:ext>
  </p:extLst>
</p:sldLayout>
</file>

<file path=ppt/slideLayouts/slideLayout130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7678"/>
      </p:ext>
    </p:extLst>
  </p:cSld>
  <p:clrMapOvr>
    <a:masterClrMapping/>
  </p:clrMapOvr>
  <p:transition>
    <p:fade/>
  </p:transition>
</p:sldLayout>
</file>

<file path=ppt/slideLayouts/slideLayout130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23488"/>
      </p:ext>
    </p:extLst>
  </p:cSld>
  <p:clrMapOvr>
    <a:masterClrMapping/>
  </p:clrMapOvr>
  <p:transition spd="med">
    <p:wipe dir="r"/>
  </p:transition>
</p:sldLayout>
</file>

<file path=ppt/slideLayouts/slideLayout130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2941"/>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26441"/>
      </p:ext>
    </p:extLst>
  </p:cSld>
  <p:clrMapOvr>
    <a:masterClrMapping/>
  </p:clrMapOvr>
  <p:transition spd="med">
    <p:wipe dir="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096464246"/>
      </p:ext>
    </p:extLst>
  </p:cSld>
  <p:clrMapOvr>
    <a:masterClrMapping/>
  </p:clrMapOvr>
  <p:transition spd="med">
    <p:zoom dir="in"/>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43069"/>
      </p:ext>
    </p:extLst>
  </p:cSld>
  <p:clrMapOvr>
    <a:masterClrMapping/>
  </p:clrMapOvr>
  <p:transition spd="med">
    <p:zoom dir="in"/>
  </p:transition>
</p:sldLayout>
</file>

<file path=ppt/slideLayouts/slideLayout130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554"/>
      </p:ext>
    </p:extLst>
  </p:cSld>
  <p:clrMapOvr>
    <a:masterClrMapping/>
  </p:clrMapOvr>
  <p:transition spd="med">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98262718"/>
      </p:ext>
    </p:extLst>
  </p:cSld>
  <p:clrMapOvr>
    <a:masterClrMapping/>
  </p:clrMapOvr>
  <p:transition spd="med">
    <p:wipe dir="r"/>
  </p:transition>
</p:sldLayout>
</file>

<file path=ppt/slideLayouts/slideLayout131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039368"/>
      </p:ext>
    </p:extLst>
  </p:cSld>
  <p:clrMapOvr>
    <a:masterClrMapping/>
  </p:clrMapOvr>
  <p:transition spd="med">
    <p:wipe dir="r"/>
  </p:transition>
</p:sldLayout>
</file>

<file path=ppt/slideLayouts/slideLayout131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59597378"/>
      </p:ext>
    </p:extLst>
  </p:cSld>
  <p:clrMapOvr>
    <a:masterClrMapping/>
  </p:clrMapOvr>
  <p:transition spd="med">
    <p:wipe dir="r"/>
  </p:transition>
</p:sldLayout>
</file>

<file path=ppt/slideLayouts/slideLayout131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54077"/>
      </p:ext>
    </p:extLst>
  </p:cSld>
  <p:clrMapOvr>
    <a:masterClrMapping/>
  </p:clrMapOvr>
  <p:transition spd="slow">
    <p:fade/>
  </p:transition>
</p:sldLayout>
</file>

<file path=ppt/slideLayouts/slideLayout13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83528460"/>
      </p:ext>
    </p:extLst>
  </p:cSld>
  <p:clrMapOvr>
    <a:masterClrMapping/>
  </p:clrMapOvr>
  <p:transition spd="med">
    <p:wipe dir="r"/>
  </p:transition>
</p:sldLayout>
</file>

<file path=ppt/slideLayouts/slideLayout13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23552715"/>
      </p:ext>
    </p:extLst>
  </p:cSld>
  <p:clrMapOvr>
    <a:masterClrMapping/>
  </p:clrMapOvr>
  <p:transition spd="med">
    <p:wipe dir="r"/>
  </p:transition>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73173793"/>
      </p:ext>
    </p:extLst>
  </p:cSld>
  <p:clrMapOvr>
    <a:masterClrMapping/>
  </p:clrMapOvr>
  <p:transition spd="med">
    <p:wipe dir="r"/>
  </p:transition>
</p:sldLayout>
</file>

<file path=ppt/slideLayouts/slideLayout1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052026001"/>
      </p:ext>
    </p:extLst>
  </p:cSld>
  <p:clrMapOvr>
    <a:masterClrMapping/>
  </p:clrMapOvr>
  <p:transition spd="med">
    <p:wipe dir="r"/>
  </p:transition>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3667734"/>
      </p:ext>
    </p:extLst>
  </p:cSld>
  <p:clrMapOvr>
    <a:masterClrMapping/>
  </p:clrMapOvr>
  <p:transition spd="med">
    <p:wipe dir="r"/>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23856921"/>
      </p:ext>
    </p:extLst>
  </p:cSld>
  <p:clrMapOvr>
    <a:masterClrMapping/>
  </p:clrMapOvr>
  <p:transition spd="med">
    <p:wipe dir="r"/>
  </p:transition>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33298072"/>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4808959"/>
      </p:ext>
    </p:extLst>
  </p:cSld>
  <p:clrMapOvr>
    <a:masterClrMapping/>
  </p:clrMapOvr>
  <p:transition spd="med">
    <p:wipe dir="r"/>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96594468"/>
      </p:ext>
    </p:extLst>
  </p:cSld>
  <p:clrMapOvr>
    <a:masterClrMapping/>
  </p:clrMapOvr>
  <p:transition spd="med">
    <p:wipe dir="r"/>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14384523"/>
      </p:ext>
    </p:extLst>
  </p:cSld>
  <p:clrMapOvr>
    <a:masterClrMapping/>
  </p:clrMapOvr>
  <p:transition spd="med">
    <p:wipe dir="r"/>
  </p:transition>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6403215"/>
      </p:ext>
    </p:extLst>
  </p:cSld>
  <p:clrMapOvr>
    <a:masterClrMapping/>
  </p:clrMapOvr>
  <p:transition spd="med">
    <p:wipe dir="r"/>
  </p:transition>
</p:sldLayout>
</file>

<file path=ppt/slideLayouts/slideLayout13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31742718"/>
      </p:ext>
    </p:extLst>
  </p:cSld>
  <p:clrMapOvr>
    <a:masterClrMapping/>
  </p:clrMapOvr>
  <p:transition spd="med">
    <p:wipe dir="r"/>
  </p:transition>
</p:sldLayout>
</file>

<file path=ppt/slideLayouts/slideLayout132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91230982"/>
      </p:ext>
    </p:extLst>
  </p:cSld>
  <p:clrMapOvr>
    <a:masterClrMapping/>
  </p:clrMapOvr>
  <p:transition spd="med">
    <p:wipe dir="r"/>
  </p:transition>
</p:sldLayout>
</file>

<file path=ppt/slideLayouts/slideLayout132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140870920"/>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749797962"/>
      </p:ext>
    </p:extLst>
  </p:cSld>
  <p:clrMapOvr>
    <a:masterClrMapping/>
  </p:clrMapOvr>
  <p:transition spd="med">
    <p:wipe dir="r"/>
  </p:transition>
</p:sldLayout>
</file>

<file path=ppt/slideLayouts/slideLayout132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96055045"/>
      </p:ext>
    </p:extLst>
  </p:cSld>
  <p:clrMapOvr>
    <a:masterClrMapping/>
  </p:clrMapOvr>
  <p:transition spd="med">
    <p:wipe dir="r"/>
  </p:transition>
</p:sldLayout>
</file>

<file path=ppt/slideLayouts/slideLayout132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123255991"/>
      </p:ext>
    </p:extLst>
  </p:cSld>
  <p:clrMapOvr>
    <a:masterClrMapping/>
  </p:clrMapOvr>
  <p:transition spd="med">
    <p:wipe dir="r"/>
  </p:transition>
</p:sldLayout>
</file>

<file path=ppt/slideLayouts/slideLayout132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802277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0700273"/>
      </p:ext>
    </p:extLst>
  </p:cSld>
  <p:clrMapOvr>
    <a:masterClrMapping/>
  </p:clrMapOvr>
  <p:transition spd="med">
    <p:wipe dir="r"/>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004810424"/>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865419065"/>
      </p:ext>
    </p:extLst>
  </p:cSld>
  <p:clrMapOvr>
    <a:masterClrMapping/>
  </p:clrMapOvr>
  <p:transition spd="med">
    <p:wipe dir="r"/>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6615633"/>
      </p:ext>
    </p:extLst>
  </p:cSld>
  <p:clrMapOvr>
    <a:masterClrMapping/>
  </p:clrMapOvr>
  <p:transition spd="med">
    <p:wipe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265633"/>
      </p:ext>
    </p:extLst>
  </p:cSld>
  <p:clrMapOvr>
    <a:masterClrMapping/>
  </p:clrMapOvr>
  <p:transition spd="med">
    <p:wipe dir="r"/>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413969615"/>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002566759"/>
      </p:ext>
    </p:extLst>
  </p:cSld>
  <p:clrMapOvr>
    <a:masterClrMapping/>
  </p:clrMapOvr>
  <p:transition>
    <p:fade/>
  </p:transition>
</p:sldLayout>
</file>

<file path=ppt/slideLayouts/slideLayout13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292344171"/>
      </p:ext>
    </p:extLst>
  </p:cSld>
  <p:clrMapOvr>
    <a:masterClrMapping/>
  </p:clrMapOvr>
  <p:transition spd="med">
    <p:wipe dir="r"/>
  </p:transition>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66089034"/>
      </p:ext>
    </p:extLst>
  </p:cSld>
  <p:clrMapOvr>
    <a:masterClrMapping/>
  </p:clrMapOvr>
  <p:transition spd="med">
    <p:wipe dir="r"/>
  </p:transition>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8115572"/>
      </p:ext>
    </p:extLst>
  </p:cSld>
  <p:clrMapOvr>
    <a:masterClrMapping/>
  </p:clrMapOvr>
  <p:transition spd="med">
    <p:wipe dir="r"/>
  </p:transition>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0993501"/>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4285998"/>
      </p:ext>
    </p:extLst>
  </p:cSld>
  <p:clrMapOvr>
    <a:masterClrMapping/>
  </p:clrMapOvr>
  <p:transition spd="med">
    <p:wipe dir="r"/>
  </p:transition>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4784729"/>
      </p:ext>
    </p:extLst>
  </p:cSld>
  <p:clrMapOvr>
    <a:masterClrMapping/>
  </p:clrMapOvr>
  <p:transition spd="med">
    <p:wipe dir="r"/>
  </p:transition>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046621"/>
      </p:ext>
    </p:extLst>
  </p:cSld>
  <p:clrMapOvr>
    <a:masterClrMapping/>
  </p:clrMapOvr>
  <p:transition spd="med">
    <p:wipe dir="r"/>
  </p:transition>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27212"/>
      </p:ext>
    </p:extLst>
  </p:cSld>
  <p:clrMapOvr>
    <a:masterClrMapping/>
  </p:clrMapOvr>
  <p:transition spd="med">
    <p:wipe dir="r"/>
  </p:transition>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4058899"/>
      </p:ext>
    </p:extLst>
  </p:cSld>
  <p:clrMapOvr>
    <a:masterClrMapping/>
  </p:clrMapOvr>
  <p:transition spd="med">
    <p:wipe dir="r"/>
  </p:transition>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8326213"/>
      </p:ext>
    </p:extLst>
  </p:cSld>
  <p:clrMapOvr>
    <a:masterClrMapping/>
  </p:clrMapOvr>
  <p:transition spd="med">
    <p:wipe dir="r"/>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9502597"/>
      </p:ext>
    </p:extLst>
  </p:cSld>
  <p:clrMapOvr>
    <a:masterClrMapping/>
  </p:clrMapOvr>
  <p:transition spd="med">
    <p:wipe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055640"/>
      </p:ext>
    </p:extLst>
  </p:cSld>
  <p:clrMapOvr>
    <a:masterClrMapping/>
  </p:clrMapOvr>
  <p:transition spd="med">
    <p:wipe dir="r"/>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46737540"/>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1404787"/>
      </p:ext>
    </p:extLst>
  </p:cSld>
  <p:clrMapOvr>
    <a:masterClrMapping/>
  </p:clrMapOvr>
  <p:transition spd="med">
    <p:wipe dir="r"/>
  </p:transition>
</p:sldLayout>
</file>

<file path=ppt/slideLayouts/slideLayout13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127271169"/>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7910927"/>
      </p:ext>
    </p:extLst>
  </p:cSld>
  <p:clrMapOvr>
    <a:masterClrMapping/>
  </p:clrMapOvr>
  <p:transition spd="med">
    <p:wipe dir="r"/>
  </p:transition>
</p:sldLayout>
</file>

<file path=ppt/slideLayouts/slideLayout135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5367262"/>
      </p:ext>
    </p:extLst>
  </p:cSld>
  <p:clrMapOvr>
    <a:masterClrMapping/>
  </p:clrMapOvr>
  <p:transition spd="med">
    <p:wipe dir="r"/>
  </p:transition>
</p:sldLayout>
</file>

<file path=ppt/slideLayouts/slideLayout13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4741694"/>
      </p:ext>
    </p:extLst>
  </p:cSld>
  <p:clrMapOvr>
    <a:masterClrMapping/>
  </p:clrMapOvr>
  <p:transition spd="med">
    <p:wipe dir="r"/>
  </p:transition>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176549882"/>
      </p:ext>
    </p:extLst>
  </p:cSld>
  <p:clrMapOvr>
    <a:masterClrMapping/>
  </p:clrMapOvr>
  <p:transition spd="med">
    <p:wipe dir="r"/>
  </p:transition>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533509192"/>
      </p:ext>
    </p:extLst>
  </p:cSld>
  <p:clrMapOvr>
    <a:masterClrMapping/>
  </p:clrMapOvr>
  <p:transition spd="med">
    <p:wipe dir="r"/>
  </p:transition>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344056036"/>
      </p:ext>
    </p:extLst>
  </p:cSld>
  <p:clrMapOvr>
    <a:masterClrMapping/>
  </p:clrMapOvr>
  <p:transition spd="med">
    <p:wipe dir="r"/>
  </p:transition>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940892"/>
      </p:ext>
    </p:extLst>
  </p:cSld>
  <p:clrMapOvr>
    <a:masterClrMapping/>
  </p:clrMapOvr>
  <p:transition spd="med">
    <p:wipe dir="r"/>
  </p:transition>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788657"/>
      </p:ext>
    </p:extLst>
  </p:cSld>
  <p:clrMapOvr>
    <a:masterClrMapping/>
  </p:clrMapOvr>
  <p:transition spd="med">
    <p:wipe dir="r"/>
  </p:transition>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827567"/>
      </p:ext>
    </p:extLst>
  </p:cSld>
  <p:clrMapOvr>
    <a:masterClrMapping/>
  </p:clrMapOvr>
  <p:transition spd="med">
    <p:wipe dir="r"/>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6955488"/>
      </p:ext>
    </p:extLst>
  </p:cSld>
  <p:clrMapOvr>
    <a:masterClrMapping/>
  </p:clrMapOvr>
  <p:transition spd="med">
    <p:wipe dir="r"/>
  </p:transition>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154827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40220226"/>
      </p:ext>
    </p:extLst>
  </p:cSld>
  <p:clrMapOvr>
    <a:masterClrMapping/>
  </p:clrMapOvr>
  <p:transition spd="med">
    <p:wipe dir="r"/>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89369356"/>
      </p:ext>
    </p:extLst>
  </p:cSld>
  <p:clrMapOvr>
    <a:masterClrMapping/>
  </p:clrMapOvr>
  <p:transition spd="med">
    <p:wipe dir="r"/>
  </p:transition>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2701969"/>
      </p:ext>
    </p:extLst>
  </p:cSld>
  <p:clrMapOvr>
    <a:masterClrMapping/>
  </p:clrMapOvr>
  <p:transition spd="med">
    <p:wipe dir="r"/>
  </p:transition>
</p:sldLayout>
</file>

<file path=ppt/slideLayouts/slideLayout13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71884054"/>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913689469"/>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239065314"/>
      </p:ext>
    </p:extLst>
  </p:cSld>
  <p:clrMapOvr>
    <a:masterClrMapping/>
  </p:clrMapOvr>
  <p:transition spd="med">
    <p:wipe dir="r"/>
  </p:transition>
</p:sldLayout>
</file>

<file path=ppt/slideLayouts/slideLayout13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633098154"/>
      </p:ext>
    </p:extLst>
  </p:cSld>
  <p:clrMapOvr>
    <a:masterClrMapping/>
  </p:clrMapOvr>
  <p:transition spd="med">
    <p:wipe dir="r"/>
  </p:transition>
</p:sldLayout>
</file>

<file path=ppt/slideLayouts/slideLayout13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15603483"/>
      </p:ext>
    </p:extLst>
  </p:cSld>
  <p:clrMapOvr>
    <a:masterClrMapping/>
  </p:clrMapOvr>
  <p:transition spd="med">
    <p:wipe dir="r"/>
  </p:transition>
</p:sldLayout>
</file>

<file path=ppt/slideLayouts/slideLayout13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071559291"/>
      </p:ext>
    </p:extLst>
  </p:cSld>
  <p:clrMapOvr>
    <a:masterClrMapping/>
  </p:clrMapOvr>
  <p:transition spd="med">
    <p:wipe dir="r"/>
  </p:transition>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23909947"/>
      </p:ext>
    </p:extLst>
  </p:cSld>
  <p:clrMapOvr>
    <a:masterClrMapping/>
  </p:clrMapOvr>
  <p:transition spd="med">
    <p:wipe dir="r"/>
  </p:transition>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580874027"/>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246517"/>
      </p:ext>
    </p:extLst>
  </p:cSld>
  <p:clrMapOvr>
    <a:masterClrMapping/>
  </p:clrMapOvr>
  <p:transition spd="med">
    <p:wipe dir="r"/>
  </p:transition>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8272601"/>
      </p:ext>
    </p:extLst>
  </p:cSld>
  <p:clrMapOvr>
    <a:masterClrMapping/>
  </p:clrMapOvr>
  <p:transition spd="med">
    <p:wipe dir="r"/>
  </p:transition>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440126"/>
      </p:ext>
    </p:extLst>
  </p:cSld>
  <p:clrMapOvr>
    <a:masterClrMapping/>
  </p:clrMapOvr>
  <p:transition spd="med">
    <p:wipe dir="r"/>
  </p:transition>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36557"/>
      </p:ext>
    </p:extLst>
  </p:cSld>
  <p:clrMapOvr>
    <a:masterClrMapping/>
  </p:clrMapOvr>
  <p:transition spd="med">
    <p:wipe dir="r"/>
  </p:transition>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2573580"/>
      </p:ext>
    </p:extLst>
  </p:cSld>
  <p:clrMapOvr>
    <a:masterClrMapping/>
  </p:clrMapOvr>
  <p:transition spd="med">
    <p:wipe dir="r"/>
  </p:transition>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26382669"/>
      </p:ext>
    </p:extLst>
  </p:cSld>
  <p:clrMapOvr>
    <a:masterClrMapping/>
  </p:clrMapOvr>
  <p:transition spd="med">
    <p:wipe dir="r"/>
  </p:transition>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1896283"/>
      </p:ext>
    </p:extLst>
  </p:cSld>
  <p:clrMapOvr>
    <a:masterClrMapping/>
  </p:clrMapOvr>
  <p:transition spd="med">
    <p:wipe dir="r"/>
  </p:transition>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90531"/>
      </p:ext>
    </p:extLst>
  </p:cSld>
  <p:clrMapOvr>
    <a:masterClrMapping/>
  </p:clrMapOvr>
  <p:transition spd="med">
    <p:wipe dir="r"/>
  </p:transition>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1322035"/>
      </p:ext>
    </p:extLst>
  </p:cSld>
  <p:clrMapOvr>
    <a:masterClrMapping/>
  </p:clrMapOvr>
  <p:transition spd="med">
    <p:wipe dir="r"/>
  </p:transition>
</p:sldLayout>
</file>

<file path=ppt/slideLayouts/slideLayout13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66686923"/>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36665501"/>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69943266"/>
      </p:ext>
    </p:extLst>
  </p:cSld>
  <p:clrMapOvr>
    <a:masterClrMapping/>
  </p:clrMapOvr>
  <p:transition spd="med">
    <p:wipe dir="r"/>
  </p:transition>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5705533"/>
      </p:ext>
    </p:extLst>
  </p:cSld>
  <p:clrMapOvr>
    <a:masterClrMapping/>
  </p:clrMapOvr>
  <p:transition spd="med">
    <p:wipe dir="r"/>
  </p:transition>
</p:sldLayout>
</file>

<file path=ppt/slideLayouts/slideLayout13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501979"/>
      </p:ext>
    </p:extLst>
  </p:cSld>
  <p:clrMapOvr>
    <a:masterClrMapping/>
  </p:clrMapOvr>
  <p:transition spd="med">
    <p:wipe dir="r"/>
  </p:transition>
</p:sldLayout>
</file>

<file path=ppt/slideLayouts/slideLayout13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87843454"/>
      </p:ext>
    </p:extLst>
  </p:cSld>
  <p:clrMapOvr>
    <a:masterClrMapping/>
  </p:clrMapOvr>
  <p:transition spd="med">
    <p:wipe dir="r"/>
  </p:transition>
</p:sldLayout>
</file>

<file path=ppt/slideLayouts/slideLayout13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22305581"/>
      </p:ext>
    </p:extLst>
  </p:cSld>
  <p:clrMapOvr>
    <a:masterClrMapping/>
  </p:clrMapOvr>
  <p:transition spd="med">
    <p:wipe dir="r"/>
  </p:transition>
</p:sldLayout>
</file>

<file path=ppt/slideLayouts/slideLayout13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2614093"/>
      </p:ext>
    </p:extLst>
  </p:cSld>
  <p:clrMapOvr>
    <a:masterClrMapping/>
  </p:clrMapOvr>
  <p:transition spd="med">
    <p:wipe dir="r"/>
  </p:transition>
</p:sldLayout>
</file>

<file path=ppt/slideLayouts/slideLayout13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75413252"/>
      </p:ext>
    </p:extLst>
  </p:cSld>
  <p:clrMapOvr>
    <a:masterClrMapping/>
  </p:clrMapOvr>
  <p:transition spd="med">
    <p:wipe dir="r"/>
  </p:transition>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840" indent="0">
              <a:lnSpc>
                <a:spcPct val="100000"/>
              </a:lnSpc>
              <a:spcBef>
                <a:spcPts val="300"/>
              </a:spcBef>
              <a:spcAft>
                <a:spcPts val="0"/>
              </a:spcAft>
              <a:buClr>
                <a:srgbClr val="808080"/>
              </a:buClr>
              <a:buNone/>
              <a:defRPr>
                <a:latin typeface="+mn-lt"/>
                <a:ea typeface="Arial"/>
              </a:defRPr>
            </a:lvl2pPr>
            <a:lvl3pPr marL="678639" indent="0">
              <a:lnSpc>
                <a:spcPct val="100000"/>
              </a:lnSpc>
              <a:spcBef>
                <a:spcPts val="300"/>
              </a:spcBef>
              <a:spcAft>
                <a:spcPts val="0"/>
              </a:spcAft>
              <a:buClr>
                <a:srgbClr val="808080"/>
              </a:buClr>
              <a:buNone/>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536470"/>
      </p:ext>
    </p:extLst>
  </p:cSld>
  <p:clrMapOvr>
    <a:masterClrMapping/>
  </p:clrMapOvr>
  <p:transition spd="med">
    <p:wipe dir="r"/>
  </p:transition>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8260083"/>
      </p:ext>
    </p:extLst>
  </p:cSld>
  <p:clrMapOvr>
    <a:masterClrMapping/>
  </p:clrMapOvr>
  <p:transition spd="med">
    <p:wipe dir="r"/>
  </p:transition>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112" rIns="0" bIns="4511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74"/>
            <a:ext cx="7960422"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380654"/>
      </p:ext>
    </p:extLst>
  </p:cSld>
  <p:clrMapOvr>
    <a:masterClrMapping/>
  </p:clrMapOvr>
  <p:transition spd="med">
    <p:wipe dir="r"/>
  </p:transition>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316701"/>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614520"/>
      </p:ext>
    </p:extLst>
  </p:cSld>
  <p:clrMapOvr>
    <a:masterClrMapping/>
  </p:clrMapOvr>
  <p:transition spd="med">
    <p:wipe dir="r"/>
  </p:transition>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4055753"/>
      </p:ext>
    </p:extLst>
  </p:cSld>
  <p:clrMapOvr>
    <a:masterClrMapping/>
  </p:clrMapOvr>
  <p:transition spd="med">
    <p:wipe dir="r"/>
  </p:transition>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1819524"/>
      </p:ext>
    </p:extLst>
  </p:cSld>
  <p:clrMapOvr>
    <a:masterClrMapping/>
  </p:clrMapOvr>
  <p:transition spd="med">
    <p:wipe dir="r"/>
  </p:transition>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74"/>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4119869"/>
      </p:ext>
    </p:extLst>
  </p:cSld>
  <p:clrMapOvr>
    <a:masterClrMapping/>
  </p:clrMapOvr>
  <p:transition spd="med">
    <p:wipe dir="r"/>
  </p:transition>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352190827"/>
      </p:ext>
    </p:extLst>
  </p:cSld>
  <p:clrMapOvr>
    <a:masterClrMapping/>
  </p:clrMapOvr>
  <p:transition spd="med">
    <p:wipe dir="r"/>
  </p:transition>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115347"/>
      </p:ext>
    </p:extLst>
  </p:cSld>
  <p:clrMapOvr>
    <a:masterClrMapping/>
  </p:clrMapOvr>
  <p:transition spd="med">
    <p:wipe dir="r"/>
  </p:transition>
</p:sldLayout>
</file>

<file path=ppt/slideLayouts/slideLayout1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2187269"/>
      </p:ext>
    </p:extLst>
  </p:cSld>
  <p:clrMapOvr>
    <a:masterClrMapping/>
  </p:clrMapOvr>
  <p:transition spd="med">
    <p:wipe dir="r"/>
  </p:transition>
</p:sldLayout>
</file>

<file path=ppt/slideLayouts/slideLayout1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33215891"/>
      </p:ext>
    </p:extLst>
  </p:cSld>
  <p:clrMapOvr>
    <a:masterClrMapping/>
  </p:clrMapOvr>
  <p:transition spd="med">
    <p:wipe dir="r"/>
  </p:transition>
</p:sldLayout>
</file>

<file path=ppt/slideLayouts/slideLayout1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88518234"/>
      </p:ext>
    </p:extLst>
  </p:cSld>
  <p:clrMapOvr>
    <a:masterClrMapping/>
  </p:clrMapOvr>
  <p:transition spd="med">
    <p:wipe dir="r"/>
  </p:transition>
</p:sldLayout>
</file>

<file path=ppt/slideLayouts/slideLayout1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92479747"/>
      </p:ext>
    </p:extLst>
  </p:cSld>
  <p:clrMapOvr>
    <a:masterClrMapping/>
  </p:clrMapOvr>
  <p:transition spd="med">
    <p:wipe dir="r"/>
  </p:transition>
</p:sldLayout>
</file>

<file path=ppt/slideLayouts/slideLayout1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42804047"/>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40745338"/>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5418608"/>
      </p:ext>
    </p:extLst>
  </p:cSld>
  <p:clrMapOvr>
    <a:masterClrMapping/>
  </p:clrMapOvr>
  <p:transition spd="med">
    <p:wipe dir="r"/>
  </p:transition>
</p:sldLayout>
</file>

<file path=ppt/slideLayouts/slideLayout1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9636352"/>
      </p:ext>
    </p:extLst>
  </p:cSld>
  <p:clrMapOvr>
    <a:masterClrMapping/>
  </p:clrMapOvr>
  <p:transition spd="med">
    <p:wipe dir="r"/>
  </p:transition>
</p:sldLayout>
</file>

<file path=ppt/slideLayouts/slideLayout1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08414661"/>
      </p:ext>
    </p:extLst>
  </p:cSld>
  <p:clrMapOvr>
    <a:masterClrMapping/>
  </p:clrMapOvr>
  <p:transition spd="med">
    <p:wipe dir="r"/>
  </p:transition>
</p:sldLayout>
</file>

<file path=ppt/slideLayouts/slideLayout1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436532386"/>
      </p:ext>
    </p:extLst>
  </p:cSld>
  <p:clrMapOvr>
    <a:masterClrMapping/>
  </p:clrMapOvr>
  <p:transition spd="med">
    <p:wipe dir="r"/>
  </p:transition>
</p:sldLayout>
</file>

<file path=ppt/slideLayouts/slideLayout1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593730706"/>
      </p:ext>
    </p:extLst>
  </p:cSld>
  <p:clrMapOvr>
    <a:masterClrMapping/>
  </p:clrMapOvr>
  <p:transition spd="med">
    <p:wipe dir="r"/>
  </p:transition>
</p:sldLayout>
</file>

<file path=ppt/slideLayouts/slideLayout140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386" y="1362458"/>
            <a:ext cx="8246303" cy="980781"/>
          </a:xfrm>
        </p:spPr>
        <p:txBody>
          <a:bodyPr lIns="90224" tIns="45112" rIns="90224" bIns="45112"/>
          <a:lstStyle>
            <a:lvl1pPr>
              <a:spcBef>
                <a:spcPts val="1600"/>
              </a:spcBef>
              <a:defRPr sz="2200">
                <a:solidFill>
                  <a:schemeClr val="bg2"/>
                </a:solidFill>
                <a:latin typeface="Calibri" pitchFamily="34" charset="0"/>
                <a:cs typeface="Calibri" pitchFamily="34" charset="0"/>
              </a:defRPr>
            </a:lvl1pPr>
            <a:lvl2pPr>
              <a:spcBef>
                <a:spcPts val="800"/>
              </a:spcBef>
              <a:buFont typeface="Museo Sans For Dell" pitchFamily="2" charset="0"/>
              <a:buChar char="–"/>
              <a:defRPr sz="1800">
                <a:solidFill>
                  <a:schemeClr val="bg2"/>
                </a:solidFill>
                <a:latin typeface="Calibri" pitchFamily="34" charset="0"/>
                <a:cs typeface="Calibri" pitchFamily="34" charset="0"/>
              </a:defRPr>
            </a:lvl2pPr>
            <a:lvl3pPr>
              <a:spcBef>
                <a:spcPts val="800"/>
              </a:spcBef>
              <a:buFont typeface="Museo Sans For Dell" pitchFamily="2" charset="0"/>
              <a:buChar char="›"/>
              <a:defRPr sz="1600">
                <a:solidFill>
                  <a:schemeClr val="bg2"/>
                </a:solidFill>
                <a:latin typeface="Calibri" pitchFamily="34" charset="0"/>
                <a:cs typeface="Calibri" pitchFamily="34" charset="0"/>
              </a:defRPr>
            </a:lvl3pPr>
            <a:lvl4pPr>
              <a:spcBef>
                <a:spcPts val="1000"/>
              </a:spcBef>
              <a:defRPr sz="1800">
                <a:solidFill>
                  <a:schemeClr val="bg2"/>
                </a:solidFill>
                <a:latin typeface="Museo Sans For Dell" pitchFamily="2" charset="0"/>
              </a:defRPr>
            </a:lvl4pPr>
            <a:lvl5pPr>
              <a:spcBef>
                <a:spcPts val="10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460377" y="23482"/>
            <a:ext cx="8230402" cy="720090"/>
          </a:xfrm>
        </p:spPr>
        <p:txBody>
          <a:bodyPr lIns="90224" tIns="45112" rIns="90224" bIns="45112"/>
          <a:lstStyle>
            <a:lvl1pPr>
              <a:defRPr sz="3000" b="0">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130641091"/>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4" indent="-16901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41" indent="-16901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097" indent="-11247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882" indent="-169014">
              <a:lnSpc>
                <a:spcPct val="100000"/>
              </a:lnSpc>
              <a:spcBef>
                <a:spcPts val="300"/>
              </a:spcBef>
              <a:buClr>
                <a:schemeClr val="bg1">
                  <a:lumMod val="60000"/>
                  <a:lumOff val="40000"/>
                </a:schemeClr>
              </a:buClr>
              <a:buFont typeface="Arial" panose="020B0604020202020204" pitchFamily="34" charset="0"/>
              <a:buChar char="•"/>
              <a:defRPr sz="900"/>
            </a:lvl4pPr>
            <a:lvl5pPr marL="1519703" indent="-16901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6537222"/>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406.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15994818"/>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5384301"/>
      </p:ext>
    </p:extLst>
  </p:cSld>
  <p:clrMapOvr>
    <a:masterClrMapping/>
  </p:clrMapOvr>
  <p:transition spd="med">
    <p:wipe dir="r"/>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5613" y="196853"/>
            <a:ext cx="8280400" cy="620713"/>
          </a:xfrm>
        </p:spPr>
        <p:txBody>
          <a:bodyPr lIns="90224" tIns="45112" rIns="90224" bIns="45112"/>
          <a:lstStyle/>
          <a:p>
            <a:r>
              <a:rPr lang="zh-TW" altLang="en-US"/>
              <a:t>按一下以編輯母片標題樣式</a:t>
            </a:r>
          </a:p>
        </p:txBody>
      </p:sp>
    </p:spTree>
    <p:extLst>
      <p:ext uri="{BB962C8B-B14F-4D97-AF65-F5344CB8AC3E}">
        <p14:creationId xmlns:p14="http://schemas.microsoft.com/office/powerpoint/2010/main" val="2419601037"/>
      </p:ext>
    </p:extLst>
  </p:cSld>
  <p:clrMapOvr>
    <a:masterClrMapping/>
  </p:clrMapOvr>
  <p:transition spd="med">
    <p:wipe dir="r"/>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817951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33423307"/>
      </p:ext>
    </p:extLst>
  </p:cSld>
  <p:clrMapOvr>
    <a:masterClrMapping/>
  </p:clrMapOvr>
  <p:transition spd="med">
    <p:wipe dir="r"/>
  </p:transition>
</p:sldLayout>
</file>

<file path=ppt/slideLayouts/slideLayout1410.xml><?xml version="1.0" encoding="utf-8"?>
<p:sldLayout xmlns:a="http://schemas.openxmlformats.org/drawingml/2006/main" xmlns:r="http://schemas.openxmlformats.org/officeDocument/2006/relationships" xmlns:p="http://schemas.openxmlformats.org/presentationml/2006/main" showMasterSp="0"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70943"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3839"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435803" y="4824829"/>
            <a:ext cx="260349" cy="114299"/>
          </a:xfrm>
          <a:prstGeom prst="rect">
            <a:avLst/>
          </a:prstGeom>
        </p:spPr>
        <p:txBody>
          <a:bodyPr vert="horz" lIns="0" tIns="0" rIns="8998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4822031"/>
            <a:ext cx="1885950" cy="114300"/>
          </a:xfrm>
          <a:prstGeom prst="rect">
            <a:avLst/>
          </a:prstGeom>
        </p:spPr>
        <p:txBody>
          <a:bodyPr vert="horz" lIns="0" tIns="0" rIns="89988"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5" name="Title 1"/>
          <p:cNvSpPr>
            <a:spLocks noGrp="1"/>
          </p:cNvSpPr>
          <p:nvPr>
            <p:ph type="title"/>
          </p:nvPr>
        </p:nvSpPr>
        <p:spPr>
          <a:xfrm>
            <a:off x="425904" y="196262"/>
            <a:ext cx="8279946" cy="613453"/>
          </a:xfrm>
        </p:spPr>
        <p:txBody>
          <a:bodyPr wrap="square" lIns="90224" tIns="45112" rIns="90224" bIns="45112" anchor="t">
            <a:noAutofit/>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4" name="Date Placeholder 8"/>
          <p:cNvSpPr>
            <a:spLocks noGrp="1"/>
          </p:cNvSpPr>
          <p:nvPr>
            <p:ph type="dt" sz="half" idx="2"/>
          </p:nvPr>
        </p:nvSpPr>
        <p:spPr>
          <a:xfrm>
            <a:off x="1901417" y="482006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cxnSp>
        <p:nvCxnSpPr>
          <p:cNvPr id="11" name="Straight Connector 10"/>
          <p:cNvCxnSpPr>
            <a:cxnSpLocks noChangeShapeType="1"/>
          </p:cNvCxnSpPr>
          <p:nvPr userDrawn="1"/>
        </p:nvCxnSpPr>
        <p:spPr bwMode="auto">
          <a:xfrm>
            <a:off x="43671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50393199"/>
      </p:ext>
    </p:extLst>
  </p:cSld>
  <p:clrMapOvr>
    <a:masterClrMapping/>
  </p:clrMapOvr>
  <p:transition spd="med">
    <p:wipe dir="r"/>
  </p:transition>
</p:sldLayout>
</file>

<file path=ppt/slideLayouts/slideLayout14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02750"/>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62350" indent="-227174">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797120183"/>
      </p:ext>
    </p:extLst>
  </p:cSld>
  <p:clrMapOvr>
    <a:masterClrMapping/>
  </p:clrMapOvr>
  <p:transition spd="med">
    <p:wipe dir="r"/>
  </p:transition>
</p:sldLayout>
</file>

<file path=ppt/slideLayouts/slideLayout1413.xml><?xml version="1.0" encoding="utf-8"?>
<p:sldLayout xmlns:a="http://schemas.openxmlformats.org/drawingml/2006/main" xmlns:r="http://schemas.openxmlformats.org/officeDocument/2006/relationships" xmlns:p="http://schemas.openxmlformats.org/presentationml/2006/main"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925720772"/>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685802"/>
            <a:ext cx="8572500" cy="219291"/>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spTree>
    <p:extLst>
      <p:ext uri="{BB962C8B-B14F-4D97-AF65-F5344CB8AC3E}">
        <p14:creationId xmlns:p14="http://schemas.microsoft.com/office/powerpoint/2010/main" val="365262925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4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5" name="標題 4"/>
          <p:cNvSpPr>
            <a:spLocks noGrp="1"/>
          </p:cNvSpPr>
          <p:nvPr>
            <p:ph type="title"/>
          </p:nvPr>
        </p:nvSpPr>
        <p:spPr>
          <a:xfrm>
            <a:off x="838200" y="209552"/>
            <a:ext cx="7924800" cy="584775"/>
          </a:xfrm>
        </p:spPr>
        <p:txBody>
          <a:bodyPr lIns="90224" tIns="45112" rIns="90224" bIns="45112"/>
          <a:lstStyle/>
          <a:p>
            <a:r>
              <a:rPr lang="zh-TW" altLang="en-US" dirty="0"/>
              <a:t>按一下以編輯母片標題樣式</a:t>
            </a:r>
          </a:p>
        </p:txBody>
      </p:sp>
    </p:spTree>
    <p:extLst>
      <p:ext uri="{BB962C8B-B14F-4D97-AF65-F5344CB8AC3E}">
        <p14:creationId xmlns:p14="http://schemas.microsoft.com/office/powerpoint/2010/main" val="3603258223"/>
      </p:ext>
    </p:extLst>
  </p:cSld>
  <p:clrMapOvr>
    <a:masterClrMapping/>
  </p:clrMapOvr>
  <p:transition spd="slow">
    <p:zoom dir="in"/>
  </p:transition>
</p:sldLayout>
</file>

<file path=ppt/slideLayouts/slideLayout141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tIns="45112" rIns="0" bIns="45112"/>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3" name="Rectangle 2"/>
          <p:cNvSpPr/>
          <p:nvPr userDrawn="1"/>
        </p:nvSpPr>
        <p:spPr>
          <a:xfrm>
            <a:off x="440087" y="4827789"/>
            <a:ext cx="248093" cy="120503"/>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2317349058"/>
      </p:ext>
    </p:extLst>
  </p:cSld>
  <p:clrMapOvr>
    <a:masterClrMapping/>
  </p:clrMapOvr>
  <p:transition spd="med">
    <p:wipe dir="r"/>
  </p:transition>
</p:sldLayout>
</file>

<file path=ppt/slideLayouts/slideLayout1417.xml><?xml version="1.0" encoding="utf-8"?>
<p:sldLayout xmlns:a="http://schemas.openxmlformats.org/drawingml/2006/main" xmlns:r="http://schemas.openxmlformats.org/officeDocument/2006/relationships" xmlns:p="http://schemas.openxmlformats.org/presentationml/2006/main" userDrawn="1">
  <p:cSld name="Title_No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3" name="TextBox 2"/>
          <p:cNvSpPr txBox="1"/>
          <p:nvPr userDrawn="1"/>
        </p:nvSpPr>
        <p:spPr>
          <a:xfrm>
            <a:off x="5517798" y="4823408"/>
            <a:ext cx="2805953" cy="206592"/>
          </a:xfrm>
          <a:prstGeom prst="rect">
            <a:avLst/>
          </a:prstGeom>
          <a:solidFill>
            <a:schemeClr val="tx2"/>
          </a:solidFill>
        </p:spPr>
        <p:txBody>
          <a:bodyPr wrap="square" lIns="90224" tIns="45112" rIns="90224" bIns="45112" rtlCol="0">
            <a:spAutoFit/>
          </a:bodyPr>
          <a:lstStyle/>
          <a:p>
            <a:pPr>
              <a:lnSpc>
                <a:spcPct val="90000"/>
              </a:lnSpc>
              <a:spcBef>
                <a:spcPts val="600"/>
              </a:spcBef>
              <a:spcAft>
                <a:spcPts val="0"/>
              </a:spcAft>
              <a:buClr>
                <a:srgbClr val="007DB8"/>
              </a:buClr>
            </a:pPr>
            <a:r>
              <a:rPr lang="en-US" sz="800" b="1" dirty="0">
                <a:solidFill>
                  <a:srgbClr val="444444">
                    <a:lumMod val="50000"/>
                  </a:srgbClr>
                </a:solidFill>
                <a:latin typeface="Arial"/>
              </a:rPr>
              <a:t>Client Program Management</a:t>
            </a:r>
            <a:r>
              <a:rPr lang="en-US" sz="800" dirty="0">
                <a:solidFill>
                  <a:srgbClr val="444444">
                    <a:lumMod val="50000"/>
                  </a:srgbClr>
                </a:solidFill>
                <a:latin typeface="Arial"/>
              </a:rPr>
              <a:t> </a:t>
            </a:r>
          </a:p>
        </p:txBody>
      </p:sp>
      <p:sp>
        <p:nvSpPr>
          <p:cNvPr id="4" name="Rectangle 3"/>
          <p:cNvSpPr/>
          <p:nvPr userDrawn="1"/>
        </p:nvSpPr>
        <p:spPr>
          <a:xfrm>
            <a:off x="439480" y="4823407"/>
            <a:ext cx="219740" cy="110100"/>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627073566"/>
      </p:ext>
    </p:extLst>
  </p:cSld>
  <p:clrMapOvr>
    <a:masterClrMapping/>
  </p:clrMapOvr>
  <p:transition spd="med">
    <p:wipe dir="r"/>
  </p:transition>
</p:sldLayout>
</file>

<file path=ppt/slideLayouts/slideLayout1418.xml><?xml version="1.0" encoding="utf-8"?>
<p:sldLayout xmlns:a="http://schemas.openxmlformats.org/drawingml/2006/main" xmlns:r="http://schemas.openxmlformats.org/officeDocument/2006/relationships" xmlns:p="http://schemas.openxmlformats.org/presentationml/2006/main"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6"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460380970"/>
      </p:ext>
    </p:extLst>
  </p:cSld>
  <p:clrMapOvr>
    <a:masterClrMapping/>
  </p:clrMapOvr>
  <p:transition spd="med">
    <p:wipe dir="r"/>
  </p:transition>
</p:sldLayout>
</file>

<file path=ppt/slideLayouts/slideLayout1419.xml><?xml version="1.0" encoding="utf-8"?>
<p:sldLayout xmlns:a="http://schemas.openxmlformats.org/drawingml/2006/main" xmlns:r="http://schemas.openxmlformats.org/officeDocument/2006/relationships" xmlns:p="http://schemas.openxmlformats.org/presentationml/2006/main" userDrawn="1">
  <p:cSld name="1_Content_body_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1469" y="209559"/>
            <a:ext cx="8872537" cy="472577"/>
          </a:xfrm>
          <a:prstGeom prst="rect">
            <a:avLst/>
          </a:prstGeom>
        </p:spPr>
        <p:txBody>
          <a:bodyPr lIns="0" tIns="45112" rIns="0" bIns="45112"/>
          <a:lstStyle>
            <a:lvl1pPr algn="l">
              <a:defRPr sz="240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Rectangle 4"/>
          <p:cNvSpPr/>
          <p:nvPr userDrawn="1"/>
        </p:nvSpPr>
        <p:spPr>
          <a:xfrm>
            <a:off x="152400" y="4933950"/>
            <a:ext cx="304800" cy="209550"/>
          </a:xfrm>
          <a:prstGeom prst="rect">
            <a:avLst/>
          </a:prstGeom>
          <a:solidFill>
            <a:schemeClr val="tx2"/>
          </a:solidFill>
          <a:ln w="12700" cmpd="sng">
            <a:noFill/>
          </a:ln>
          <a:effectLst/>
        </p:spPr>
        <p:txBody>
          <a:bodyPr wrap="square" lIns="180145" tIns="135335" rIns="135335" bIns="135335" rtlCol="0" anchor="ctr">
            <a:noAutofit/>
          </a:bodyPr>
          <a:lstStyle/>
          <a:p>
            <a:pPr algn="ctr" defTabSz="900676">
              <a:lnSpc>
                <a:spcPct val="90000"/>
              </a:lnSpc>
              <a:spcBef>
                <a:spcPts val="600"/>
              </a:spcBef>
              <a:spcAft>
                <a:spcPts val="0"/>
              </a:spcAft>
              <a:defRPr/>
            </a:pPr>
            <a:endParaRPr lang="en-US" sz="2000" dirty="0" err="1">
              <a:solidFill>
                <a:srgbClr val="FFFFFF"/>
              </a:solidFill>
              <a:latin typeface="Arial"/>
            </a:endParaRPr>
          </a:p>
        </p:txBody>
      </p:sp>
      <p:sp>
        <p:nvSpPr>
          <p:cNvPr id="4" name="Content Placeholder 4"/>
          <p:cNvSpPr>
            <a:spLocks noGrp="1"/>
          </p:cNvSpPr>
          <p:nvPr>
            <p:ph sz="quarter" idx="10"/>
          </p:nvPr>
        </p:nvSpPr>
        <p:spPr>
          <a:xfrm>
            <a:off x="271466" y="895352"/>
            <a:ext cx="8643937" cy="3575049"/>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rgbClr val="444444"/>
                </a:solidFill>
                <a:latin typeface="+mn-lt"/>
                <a:ea typeface="Arial"/>
              </a:defRPr>
            </a:lvl1pPr>
            <a:lvl2pPr marL="335822" indent="0">
              <a:lnSpc>
                <a:spcPct val="100000"/>
              </a:lnSpc>
              <a:spcBef>
                <a:spcPts val="300"/>
              </a:spcBef>
              <a:spcAft>
                <a:spcPts val="0"/>
              </a:spcAft>
              <a:buClr>
                <a:srgbClr val="808080"/>
              </a:buClr>
              <a:buNone/>
              <a:defRPr>
                <a:solidFill>
                  <a:srgbClr val="444444"/>
                </a:solidFill>
                <a:latin typeface="+mn-lt"/>
                <a:ea typeface="Arial"/>
              </a:defRPr>
            </a:lvl2pPr>
            <a:lvl3pPr marL="678605" indent="0">
              <a:lnSpc>
                <a:spcPct val="100000"/>
              </a:lnSpc>
              <a:spcBef>
                <a:spcPts val="300"/>
              </a:spcBef>
              <a:spcAft>
                <a:spcPts val="0"/>
              </a:spcAft>
              <a:buClr>
                <a:srgbClr val="808080"/>
              </a:buClr>
              <a:buNone/>
              <a:defRPr>
                <a:solidFill>
                  <a:srgbClr val="444444"/>
                </a:solidFill>
                <a:latin typeface="+mn-lt"/>
                <a:ea typeface="Arial"/>
              </a:defRPr>
            </a:lvl3pPr>
            <a:lvl4pPr marL="1239916" indent="-2265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4562113"/>
      </p:ext>
    </p:extLst>
  </p:cSld>
  <p:clrMapOvr>
    <a:masterClrMapping/>
  </p:clrMapOvr>
  <p:transition spd="med">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2309606"/>
      </p:ext>
    </p:extLst>
  </p:cSld>
  <p:clrMapOvr>
    <a:masterClrMapping/>
  </p:clrMapOvr>
  <p:transition spd="med">
    <p:wipe dir="r"/>
  </p:transition>
</p:sldLayout>
</file>

<file path=ppt/slideLayouts/slideLayout1420.xml><?xml version="1.0" encoding="utf-8"?>
<p:sldLayout xmlns:a="http://schemas.openxmlformats.org/drawingml/2006/main" xmlns:r="http://schemas.openxmlformats.org/officeDocument/2006/relationships" xmlns:p="http://schemas.openxmlformats.org/presentationml/2006/main" showMasterSp="0" type="title">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53" y="3862809"/>
            <a:ext cx="932688" cy="932688"/>
          </a:xfrm>
          <a:prstGeom prst="rect">
            <a:avLst/>
          </a:prstGeom>
        </p:spPr>
      </p:pic>
    </p:spTree>
    <p:extLst>
      <p:ext uri="{BB962C8B-B14F-4D97-AF65-F5344CB8AC3E}">
        <p14:creationId xmlns:p14="http://schemas.microsoft.com/office/powerpoint/2010/main" val="3646419761"/>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4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lIns="90224" tIns="45112" rIns="90224" bIns="45112"/>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76876144"/>
      </p:ext>
    </p:extLst>
  </p:cSld>
  <p:clrMapOvr>
    <a:masterClrMapping/>
  </p:clrMapOvr>
  <p:transition spd="med">
    <p:wipe dir="r"/>
  </p:transition>
</p:sldLayout>
</file>

<file path=ppt/slideLayouts/slideLayout14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79993980"/>
      </p:ext>
    </p:extLst>
  </p:cSld>
  <p:clrMapOvr>
    <a:masterClrMapping/>
  </p:clrMapOvr>
  <p:transition spd="med">
    <p:wipe dir="r"/>
  </p:transition>
</p:sldLayout>
</file>

<file path=ppt/slideLayouts/slideLayout14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366456821"/>
      </p:ext>
    </p:extLst>
  </p:cSld>
  <p:clrMapOvr>
    <a:masterClrMapping/>
  </p:clrMapOvr>
  <p:transition>
    <p:fade/>
  </p:transition>
</p:sldLayout>
</file>

<file path=ppt/slideLayouts/slideLayout14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41" y="1200154"/>
            <a:ext cx="8077201" cy="3394472"/>
          </a:xfrm>
          <a:prstGeom prst="rect">
            <a:avLst/>
          </a:prstGeom>
        </p:spPr>
        <p:txBody>
          <a:bodyPr lIns="69057" tIns="34985" rIns="69057" bIns="34985"/>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標題 4"/>
          <p:cNvSpPr>
            <a:spLocks noGrp="1"/>
          </p:cNvSpPr>
          <p:nvPr>
            <p:ph type="title"/>
          </p:nvPr>
        </p:nvSpPr>
        <p:spPr>
          <a:xfrm>
            <a:off x="838201" y="308378"/>
            <a:ext cx="7848600" cy="491307"/>
          </a:xfrm>
          <a:prstGeom prst="rect">
            <a:avLst/>
          </a:prstGeom>
        </p:spPr>
        <p:txBody>
          <a:bodyPr lIns="69057" tIns="34985" rIns="69057" bIns="34985"/>
          <a:lstStyle>
            <a:lvl1pPr>
              <a:defRPr>
                <a:latin typeface="Microsoft JhengHei" panose="020B0604030504040204" pitchFamily="34" charset="-120"/>
                <a:ea typeface="Microsoft JhengHei" panose="020B0604030504040204" pitchFamily="34" charset="-120"/>
              </a:defRPr>
            </a:lvl1pPr>
          </a:lstStyle>
          <a:p>
            <a:r>
              <a:rPr lang="zh-TW" altLang="en-US" dirty="0"/>
              <a:t>按一下以編輯母片標題樣式</a:t>
            </a:r>
          </a:p>
        </p:txBody>
      </p:sp>
      <p:sp>
        <p:nvSpPr>
          <p:cNvPr id="4" name="投影片編號版面配置區 3"/>
          <p:cNvSpPr>
            <a:spLocks noGrp="1"/>
          </p:cNvSpPr>
          <p:nvPr>
            <p:ph type="sldNum" sz="quarter" idx="10"/>
          </p:nvPr>
        </p:nvSpPr>
        <p:spPr>
          <a:xfrm>
            <a:off x="4419600" y="4914900"/>
            <a:ext cx="533400" cy="285750"/>
          </a:xfrm>
          <a:prstGeom prst="rect">
            <a:avLst/>
          </a:prstGeom>
        </p:spPr>
        <p:txBody>
          <a:bodyPr lIns="69057" tIns="34985" rIns="69057" bIns="34985"/>
          <a:lstStyle>
            <a:lvl1pPr>
              <a:defRPr/>
            </a:lvl1pPr>
          </a:lstStyle>
          <a:p>
            <a:pPr>
              <a:defRPr/>
            </a:pPr>
            <a:fld id="{7A6790E0-BEF4-4832-A75A-9EE1100ED3A6}" type="slidenum">
              <a:rPr kumimoji="1" lang="en-US" altLang="zh-TW" sz="1400">
                <a:solidFill>
                  <a:srgbClr val="000000"/>
                </a:solidFill>
              </a:rPr>
              <a:pPr>
                <a:defRPr/>
              </a:pPr>
              <a:t>‹#›</a:t>
            </a:fld>
            <a:endParaRPr kumimoji="1" lang="en-US" altLang="zh-TW" sz="1400" dirty="0">
              <a:solidFill>
                <a:srgbClr val="000000"/>
              </a:solidFill>
            </a:endParaRPr>
          </a:p>
        </p:txBody>
      </p:sp>
    </p:spTree>
    <p:extLst>
      <p:ext uri="{BB962C8B-B14F-4D97-AF65-F5344CB8AC3E}">
        <p14:creationId xmlns:p14="http://schemas.microsoft.com/office/powerpoint/2010/main" val="1636262560"/>
      </p:ext>
    </p:extLst>
  </p:cSld>
  <p:clrMapOvr>
    <a:masterClrMapping/>
  </p:clrMapOvr>
  <p:transition spd="slow">
    <p:zoom dir="in"/>
  </p:transition>
</p:sldLayout>
</file>

<file path=ppt/slideLayouts/slideLayout1425.xml><?xml version="1.0" encoding="utf-8"?>
<p:sldLayout xmlns:a="http://schemas.openxmlformats.org/drawingml/2006/main" xmlns:r="http://schemas.openxmlformats.org/officeDocument/2006/relationships" xmlns:p="http://schemas.openxmlformats.org/presentationml/2006/main" matchingName="Title_Only">
  <p:cSld name="2_Title_Only">
    <p:spTree>
      <p:nvGrpSpPr>
        <p:cNvPr id="1" name="Shape 280"/>
        <p:cNvGrpSpPr/>
        <p:nvPr/>
      </p:nvGrpSpPr>
      <p:grpSpPr>
        <a:xfrm>
          <a:off x="0" y="0"/>
          <a:ext cx="0" cy="0"/>
          <a:chOff x="0" y="0"/>
          <a:chExt cx="0" cy="0"/>
        </a:xfrm>
      </p:grpSpPr>
      <p:sp>
        <p:nvSpPr>
          <p:cNvPr id="281" name="Google Shape;281;p59"/>
          <p:cNvSpPr txBox="1"/>
          <p:nvPr/>
        </p:nvSpPr>
        <p:spPr>
          <a:xfrm>
            <a:off x="1411288" y="1323975"/>
            <a:ext cx="914400" cy="914400"/>
          </a:xfrm>
          <a:prstGeom prst="rect">
            <a:avLst/>
          </a:prstGeom>
          <a:noFill/>
          <a:ln>
            <a:noFill/>
          </a:ln>
        </p:spPr>
        <p:txBody>
          <a:bodyPr spcFirstLastPara="1" wrap="square" lIns="89140" tIns="44542" rIns="89140" bIns="44542" anchor="t" anchorCtr="0">
            <a:noAutofit/>
          </a:bodyPr>
          <a:lstStyle/>
          <a:p>
            <a:pPr>
              <a:spcBef>
                <a:spcPts val="0"/>
              </a:spcBef>
              <a:spcAft>
                <a:spcPts val="0"/>
              </a:spcAft>
            </a:pPr>
            <a:endParaRPr sz="2000">
              <a:solidFill>
                <a:srgbClr val="444444"/>
              </a:solidFill>
              <a:latin typeface="Arial"/>
              <a:ea typeface="Arial"/>
              <a:cs typeface="Arial"/>
              <a:sym typeface="Arial"/>
            </a:endParaRPr>
          </a:p>
        </p:txBody>
      </p:sp>
      <p:sp>
        <p:nvSpPr>
          <p:cNvPr id="282" name="Google Shape;282;p59"/>
          <p:cNvSpPr txBox="1">
            <a:spLocks noGrp="1"/>
          </p:cNvSpPr>
          <p:nvPr>
            <p:ph type="title"/>
          </p:nvPr>
        </p:nvSpPr>
        <p:spPr>
          <a:xfrm>
            <a:off x="425906" y="196177"/>
            <a:ext cx="8239275" cy="332325"/>
          </a:xfrm>
          <a:prstGeom prst="rect">
            <a:avLst/>
          </a:prstGeom>
          <a:noFill/>
          <a:ln>
            <a:noFill/>
          </a:ln>
        </p:spPr>
        <p:txBody>
          <a:bodyPr spcFirstLastPara="1" wrap="square" lIns="120076" tIns="60013" rIns="120076" bIns="60013" anchor="t" anchorCtr="0"/>
          <a:lstStyle>
            <a:lvl1pPr marR="0" lvl="0" algn="l" rtl="0">
              <a:lnSpc>
                <a:spcPct val="90000"/>
              </a:lnSpc>
              <a:spcBef>
                <a:spcPts val="0"/>
              </a:spcBef>
              <a:spcAft>
                <a:spcPts val="0"/>
              </a:spcAft>
              <a:buSzPts val="1900"/>
              <a:buNone/>
              <a:defRPr sz="2400" b="0" i="0" u="none" strike="noStrike" cap="none">
                <a:solidFill>
                  <a:schemeClr val="accent1"/>
                </a:solidFill>
                <a:latin typeface="Open Sans"/>
                <a:ea typeface="Open Sans"/>
                <a:cs typeface="Open Sans"/>
                <a:sym typeface="Open Sans"/>
              </a:defRPr>
            </a:lvl1pPr>
            <a:lvl2pPr marR="0" lvl="1"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2pPr>
            <a:lvl3pPr marR="0" lvl="2"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3pPr>
            <a:lvl4pPr marR="0" lvl="3"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4pPr>
            <a:lvl5pPr marR="0" lvl="4"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5pPr>
            <a:lvl6pPr marR="0" lvl="5"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6pPr>
            <a:lvl7pPr marR="0" lvl="6"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7pPr>
            <a:lvl8pPr marR="0" lvl="7"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8pPr>
            <a:lvl9pPr marR="0" lvl="8"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9pPr>
          </a:lstStyle>
          <a:p>
            <a:endParaRPr/>
          </a:p>
        </p:txBody>
      </p:sp>
    </p:spTree>
    <p:extLst>
      <p:ext uri="{BB962C8B-B14F-4D97-AF65-F5344CB8AC3E}">
        <p14:creationId xmlns:p14="http://schemas.microsoft.com/office/powerpoint/2010/main" val="82747861"/>
      </p:ext>
    </p:extLst>
  </p:cSld>
  <p:clrMapOvr>
    <a:masterClrMapping/>
  </p:clrMapOvr>
  <p:transition spd="med">
    <p:fade thruBlk="1"/>
  </p:transition>
</p:sldLayout>
</file>

<file path=ppt/slideLayouts/slideLayout142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4954" tIns="224954" rIns="224954" bIns="224954" anchor="t" anchorCtr="0">
            <a:normAutofit/>
          </a:bodyPr>
          <a:lstStyle>
            <a:lvl1pPr>
              <a:defRPr sz="24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46163917"/>
      </p:ext>
    </p:extLst>
  </p:cSld>
  <p:clrMapOvr>
    <a:masterClrMapping/>
  </p:clrMapOvr>
  <p:transition spd="med"/>
  <p:hf sldNum="0" hdr="0" ftr="0" dt="0"/>
</p:sldLayout>
</file>

<file path=ppt/slideLayouts/slideLayout142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7445822"/>
      </p:ext>
    </p:extLst>
  </p:cSld>
  <p:clrMapOvr>
    <a:masterClrMapping/>
  </p:clrMapOvr>
  <p:transition spd="med">
    <p:wipe dir="r"/>
  </p:transition>
</p:sldLayout>
</file>

<file path=ppt/slideLayouts/slideLayout142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63456638"/>
      </p:ext>
    </p:extLst>
  </p:cSld>
  <p:clrMapOvr>
    <a:masterClrMapping/>
  </p:clrMapOvr>
  <p:transition spd="med">
    <p:wipe dir="r"/>
  </p:transition>
</p:sldLayout>
</file>

<file path=ppt/slideLayouts/slideLayout142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11135401"/>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6" rIns="0" bIns="44666">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0"/>
            <a:ext cx="7960422"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073589"/>
      </p:ext>
    </p:extLst>
  </p:cSld>
  <p:clrMapOvr>
    <a:masterClrMapping/>
  </p:clrMapOvr>
  <p:transition spd="med">
    <p:wipe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541753"/>
      </p:ext>
    </p:extLst>
  </p:cSld>
  <p:clrMapOvr>
    <a:masterClrMapping/>
  </p:clrMapOvr>
  <p:transition spd="med">
    <p:wipe dir="r"/>
  </p:transition>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10683823"/>
      </p:ext>
    </p:extLst>
  </p:cSld>
  <p:clrMapOvr>
    <a:masterClrMapping/>
  </p:clrMapOvr>
  <p:transition spd="med">
    <p:wipe dir="r"/>
  </p:transition>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3455491"/>
      </p:ext>
    </p:extLst>
  </p:cSld>
  <p:clrMapOvr>
    <a:masterClrMapping/>
  </p:clrMapOvr>
  <p:transition spd="med">
    <p:wipe dir="r"/>
  </p:transition>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182694"/>
      </p:ext>
    </p:extLst>
  </p:cSld>
  <p:clrMapOvr>
    <a:masterClrMapping/>
  </p:clrMapOvr>
  <p:transition spd="med">
    <p:wipe dir="r"/>
  </p:transition>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16747996"/>
      </p:ext>
    </p:extLst>
  </p:cSld>
  <p:clrMapOvr>
    <a:masterClrMapping/>
  </p:clrMapOvr>
  <p:transition spd="med">
    <p:wipe dir="r"/>
  </p:transition>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6827644"/>
      </p:ext>
    </p:extLst>
  </p:cSld>
  <p:clrMapOvr>
    <a:masterClrMapping/>
  </p:clrMapOvr>
  <p:transition spd="med">
    <p:wipe dir="r"/>
  </p:transition>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33567174"/>
      </p:ext>
    </p:extLst>
  </p:cSld>
  <p:clrMapOvr>
    <a:masterClrMapping/>
  </p:clrMapOvr>
  <p:transition spd="med">
    <p:wipe dir="r"/>
  </p:transition>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64113615"/>
      </p:ext>
    </p:extLst>
  </p:cSld>
  <p:clrMapOvr>
    <a:masterClrMapping/>
  </p:clrMapOvr>
  <p:transition spd="med">
    <p:wipe dir="r"/>
  </p:transition>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99110"/>
      </p:ext>
    </p:extLst>
  </p:cSld>
  <p:clrMapOvr>
    <a:masterClrMapping/>
  </p:clrMapOvr>
  <p:transition spd="med">
    <p:wipe dir="r"/>
  </p:transition>
</p:sldLayout>
</file>

<file path=ppt/slideLayouts/slideLayout1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0533389"/>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8054992"/>
      </p:ext>
    </p:extLst>
  </p:cSld>
  <p:clrMapOvr>
    <a:masterClrMapping/>
  </p:clrMapOvr>
  <p:transition spd="med">
    <p:wipe dir="r"/>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9122038"/>
      </p:ext>
    </p:extLst>
  </p:cSld>
  <p:clrMapOvr>
    <a:masterClrMapping/>
  </p:clrMapOvr>
  <p:transition spd="med">
    <p:wipe dir="r"/>
  </p:transition>
</p:sldLayout>
</file>

<file path=ppt/slideLayouts/slideLayout144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27464807"/>
      </p:ext>
    </p:extLst>
  </p:cSld>
  <p:clrMapOvr>
    <a:masterClrMapping/>
  </p:clrMapOvr>
  <p:transition spd="med">
    <p:wipe dir="r"/>
  </p:transition>
</p:sldLayout>
</file>

<file path=ppt/slideLayouts/slideLayout144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49367113"/>
      </p:ext>
    </p:extLst>
  </p:cSld>
  <p:clrMapOvr>
    <a:masterClrMapping/>
  </p:clrMapOvr>
  <p:transition spd="med">
    <p:wipe dir="r"/>
  </p:transition>
</p:sldLayout>
</file>

<file path=ppt/slideLayouts/slideLayout144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0438486"/>
      </p:ext>
    </p:extLst>
  </p:cSld>
  <p:clrMapOvr>
    <a:masterClrMapping/>
  </p:clrMapOvr>
  <p:transition spd="med">
    <p:wipe dir="r"/>
  </p:transition>
</p:sldLayout>
</file>

<file path=ppt/slideLayouts/slideLayout144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96891137"/>
      </p:ext>
    </p:extLst>
  </p:cSld>
  <p:clrMapOvr>
    <a:masterClrMapping/>
  </p:clrMapOvr>
  <p:transition spd="med">
    <p:wipe dir="r"/>
  </p:transition>
</p:sldLayout>
</file>

<file path=ppt/slideLayouts/slideLayout144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77021542"/>
      </p:ext>
    </p:extLst>
  </p:cSld>
  <p:clrMapOvr>
    <a:masterClrMapping/>
  </p:clrMapOvr>
  <p:transition spd="med">
    <p:wipe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9150425"/>
      </p:ext>
    </p:extLst>
  </p:cSld>
  <p:clrMapOvr>
    <a:masterClrMapping/>
  </p:clrMapOvr>
  <p:transition spd="med">
    <p:wipe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79259729"/>
      </p:ext>
    </p:extLst>
  </p:cSld>
  <p:clrMapOvr>
    <a:masterClrMapping/>
  </p:clrMapOvr>
  <p:transition spd="med">
    <p:wipe dir="r"/>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49476"/>
      </p:ext>
    </p:extLst>
  </p:cSld>
  <p:clrMapOvr>
    <a:masterClrMapping/>
  </p:clrMapOvr>
  <p:transition spd="med">
    <p:wipe dir="r"/>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912282"/>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3986661"/>
      </p:ext>
    </p:extLst>
  </p:cSld>
  <p:clrMapOvr>
    <a:masterClrMapping/>
  </p:clrMapOvr>
  <p:transition spd="med">
    <p:wipe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122377"/>
      </p:ext>
    </p:extLst>
  </p:cSld>
  <p:clrMapOvr>
    <a:masterClrMapping/>
  </p:clrMapOvr>
  <p:transition spd="med">
    <p:wipe dir="r"/>
  </p:transition>
</p:sldLayout>
</file>

<file path=ppt/slideLayouts/slideLayout14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78273249"/>
      </p:ext>
    </p:extLst>
  </p:cSld>
  <p:clrMapOvr>
    <a:masterClrMapping/>
  </p:clrMapOvr>
  <p:transition>
    <p:fade/>
  </p:transition>
</p:sldLayout>
</file>

<file path=ppt/slideLayouts/slideLayout145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846739"/>
      </p:ext>
    </p:extLst>
  </p:cSld>
  <p:clrMapOvr>
    <a:masterClrMapping/>
  </p:clrMapOvr>
  <p:transition spd="med">
    <p:wipe dir="r"/>
  </p:transition>
</p:sldLayout>
</file>

<file path=ppt/slideLayouts/slideLayout145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059670550"/>
      </p:ext>
    </p:extLst>
  </p:cSld>
  <p:clrMapOvr>
    <a:masterClrMapping/>
  </p:clrMapOvr>
  <p:transition spd="med">
    <p:wipe dir="r"/>
  </p:transition>
</p:sldLayout>
</file>

<file path=ppt/slideLayouts/slideLayout145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856524971"/>
      </p:ext>
    </p:extLst>
  </p:cSld>
  <p:clrMapOvr>
    <a:masterClrMapping/>
  </p:clrMapOvr>
  <p:transition spd="med">
    <p:wipe dir="r"/>
  </p:transition>
</p:sldLayout>
</file>

<file path=ppt/slideLayouts/slideLayout145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10089519"/>
      </p:ext>
    </p:extLst>
  </p:cSld>
  <p:clrMapOvr>
    <a:masterClrMapping/>
  </p:clrMapOvr>
  <p:transition spd="med">
    <p:wipe dir="r"/>
  </p:transition>
</p:sldLayout>
</file>

<file path=ppt/slideLayouts/slideLayout14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5717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5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2867974992"/>
      </p:ext>
    </p:extLst>
  </p:cSld>
  <p:clrMapOvr>
    <a:masterClrMapping/>
  </p:clrMapOvr>
  <p:transition spd="med">
    <p:wipe dir="r"/>
  </p:transition>
</p:sldLayout>
</file>

<file path=ppt/slideLayouts/slideLayout14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07158"/>
      </p:ext>
    </p:extLst>
  </p:cSld>
  <p:clrMapOvr>
    <a:masterClrMapping/>
  </p:clrMapOvr>
  <p:transition spd="slow">
    <p:fade/>
  </p:transition>
</p:sldLayout>
</file>

<file path=ppt/slideLayouts/slideLayout14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8779984"/>
      </p:ext>
    </p:extLst>
  </p:cSld>
  <p:clrMapOvr>
    <a:masterClrMapping/>
  </p:clrMapOvr>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6" rIns="0" bIns="44666"/>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1501114"/>
      </p:ext>
    </p:extLst>
  </p:cSld>
  <p:clrMapOvr>
    <a:masterClrMapping/>
  </p:clrMapOvr>
  <p:transition spd="med">
    <p:wipe dir="r"/>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071826"/>
      </p:ext>
    </p:extLst>
  </p:cSld>
  <p:clrMapOvr>
    <a:masterClrMapping/>
  </p:clrMapOvr>
  <p:transition>
    <p:fade/>
  </p:transition>
</p:sldLayout>
</file>

<file path=ppt/slideLayouts/slideLayout146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612386"/>
      </p:ext>
    </p:extLst>
  </p:cSld>
  <p:clrMapOvr>
    <a:masterClrMapping/>
  </p:clrMapOvr>
  <p:transition spd="med">
    <p:wipe dir="r"/>
  </p:transition>
</p:sldLayout>
</file>

<file path=ppt/slideLayouts/slideLayout146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78112"/>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51042"/>
      </p:ext>
    </p:extLst>
  </p:cSld>
  <p:clrMapOvr>
    <a:masterClrMapping/>
  </p:clrMapOvr>
  <p:transition spd="med">
    <p:wipe dir="r"/>
  </p:transition>
</p:sldLayout>
</file>

<file path=ppt/slideLayouts/slideLayout146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00830426"/>
      </p:ext>
    </p:extLst>
  </p:cSld>
  <p:clrMapOvr>
    <a:masterClrMapping/>
  </p:clrMapOvr>
  <p:transition spd="med">
    <p:zoom dir="in"/>
  </p:transition>
</p:sldLayout>
</file>

<file path=ppt/slideLayouts/slideLayout146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510211"/>
      </p:ext>
    </p:extLst>
  </p:cSld>
  <p:clrMapOvr>
    <a:masterClrMapping/>
  </p:clrMapOvr>
  <p:transition spd="med">
    <p:zoom dir="in"/>
  </p:transition>
</p:sldLayout>
</file>

<file path=ppt/slideLayouts/slideLayout146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0670"/>
      </p:ext>
    </p:extLst>
  </p:cSld>
  <p:clrMapOvr>
    <a:masterClrMapping/>
  </p:clrMapOvr>
  <p:transition spd="med">
    <p:wipe dir="r"/>
  </p:transition>
</p:sldLayout>
</file>

<file path=ppt/slideLayouts/slideLayout146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79799"/>
      </p:ext>
    </p:extLst>
  </p:cSld>
  <p:clrMapOvr>
    <a:masterClrMapping/>
  </p:clrMapOvr>
  <p:transition spd="med">
    <p:wipe dir="r"/>
  </p:transition>
</p:sldLayout>
</file>

<file path=ppt/slideLayouts/slideLayout146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05222541"/>
      </p:ext>
    </p:extLst>
  </p:cSld>
  <p:clrMapOvr>
    <a:masterClrMapping/>
  </p:clrMapOvr>
  <p:transition spd="med">
    <p:wipe dir="r"/>
  </p:transition>
</p:sldLayout>
</file>

<file path=ppt/slideLayouts/slideLayout146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54099"/>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0"/>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5758234"/>
      </p:ext>
    </p:extLst>
  </p:cSld>
  <p:clrMapOvr>
    <a:masterClrMapping/>
  </p:clrMapOvr>
  <p:transition spd="med">
    <p:wipe dir="r"/>
  </p:transition>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111467805"/>
      </p:ext>
    </p:extLst>
  </p:cSld>
  <p:clrMapOvr>
    <a:masterClrMapping/>
  </p:clrMapOvr>
  <p:transition spd="med">
    <p:wipe dir="r"/>
  </p:transition>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62941445"/>
      </p:ext>
    </p:extLst>
  </p:cSld>
  <p:clrMapOvr>
    <a:masterClrMapping/>
  </p:clrMapOvr>
  <p:transition spd="med">
    <p:wipe dir="r"/>
  </p:transition>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700360"/>
      </p:ext>
    </p:extLst>
  </p:cSld>
  <p:clrMapOvr>
    <a:masterClrMapping/>
  </p:clrMapOvr>
  <p:transition spd="med">
    <p:wipe dir="r"/>
  </p:transition>
</p:sldLayout>
</file>

<file path=ppt/slideLayouts/slideLayout147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62" tIns="44716" rIns="89462" bIns="44716"/>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288" tIns="45144" rIns="90288" bIns="45144"/>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620448482"/>
      </p:ext>
    </p:extLst>
  </p:cSld>
  <p:clrMapOvr>
    <a:masterClrMapping/>
  </p:clrMapOvr>
  <p:transition>
    <p:fade/>
  </p:transition>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8918267"/>
      </p:ext>
    </p:extLst>
  </p:cSld>
  <p:clrMapOvr>
    <a:masterClrMapping/>
  </p:clrMapOvr>
  <p:transition spd="med">
    <p:wipe dir="r"/>
  </p:transition>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35243"/>
      </p:ext>
    </p:extLst>
  </p:cSld>
  <p:clrMapOvr>
    <a:masterClrMapping/>
  </p:clrMapOvr>
  <p:transition spd="med">
    <p:wipe dir="r"/>
  </p:transition>
</p:sldLayout>
</file>

<file path=ppt/slideLayouts/slideLayout147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523348336"/>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473041092"/>
      </p:ext>
    </p:extLst>
  </p:cSld>
  <p:clrMapOvr>
    <a:masterClrMapping/>
  </p:clrMapOvr>
  <p:transition>
    <p:fade/>
  </p:transition>
</p:sldLayout>
</file>

<file path=ppt/slideLayouts/slideLayout147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3207673636"/>
      </p:ext>
    </p:extLst>
  </p:cSld>
  <p:clrMapOvr>
    <a:masterClrMapping/>
  </p:clrMapOvr>
  <p:transition spd="med">
    <p:wipe dir="r"/>
  </p:transition>
</p:sldLayout>
</file>

<file path=ppt/slideLayouts/slideLayout1479.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4164718089"/>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848710366"/>
      </p:ext>
    </p:extLst>
  </p:cSld>
  <p:clrMapOvr>
    <a:masterClrMapping/>
  </p:clrMapOvr>
  <p:transition spd="med">
    <p:wipe dir="r"/>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476988412"/>
      </p:ext>
    </p:extLst>
  </p:cSld>
  <p:clrMapOvr>
    <a:masterClrMapping/>
  </p:clrMapOvr>
  <p:transition spd="med">
    <p:wipe dir="r"/>
  </p:transition>
</p:sldLayout>
</file>

<file path=ppt/slideLayouts/slideLayout1481.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278"/>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90312" tIns="45156" rIns="90312" bIns="45156"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3275138712"/>
      </p:ext>
    </p:extLst>
  </p:cSld>
  <p:clrMapOvr>
    <a:masterClrMapping/>
  </p:clrMapOvr>
  <p:transition spd="med">
    <p:wipe dir="r"/>
  </p:transition>
  <p:timing>
    <p:tnLst>
      <p:par>
        <p:cTn id="1" dur="indefinite" restart="never" nodeType="tmRoot"/>
      </p:par>
    </p:tn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056654589"/>
      </p:ext>
    </p:extLst>
  </p:cSld>
  <p:clrMapOvr>
    <a:masterClrMapping/>
  </p:clrMapOvr>
  <p:transition spd="med">
    <p:wipe dir="r"/>
  </p:transition>
  <p:timing>
    <p:tnLst>
      <p:par>
        <p:cTn id="1" dur="indefinite" restart="never" nodeType="tmRoot"/>
      </p:par>
    </p:tn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67820665"/>
      </p:ext>
    </p:extLst>
  </p:cSld>
  <p:clrMapOvr>
    <a:masterClrMapping/>
  </p:clrMapOvr>
  <p:transition spd="med">
    <p:wipe dir="r"/>
  </p:transition>
  <p:timing>
    <p:tnLst>
      <p:par>
        <p:cTn id="1" dur="indefinite" restart="never" nodeType="tmRoot"/>
      </p:par>
    </p:tn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94769917"/>
      </p:ext>
    </p:extLst>
  </p:cSld>
  <p:clrMapOvr>
    <a:masterClrMapping/>
  </p:clrMapOvr>
  <p:transition spd="med">
    <p:wipe dir="r"/>
  </p:transition>
  <p:timing>
    <p:tnLst>
      <p:par>
        <p:cTn id="1" dur="indefinite" restart="never" nodeType="tmRoot"/>
      </p:par>
    </p:tn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577445518"/>
      </p:ext>
    </p:extLst>
  </p:cSld>
  <p:clrMapOvr>
    <a:masterClrMapping/>
  </p:clrMapOvr>
  <p:transition spd="med">
    <p:wipe dir="r"/>
  </p:transition>
</p:sldLayout>
</file>

<file path=ppt/slideLayouts/slideLayout1486.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5186" tIns="225186" rIns="225186" bIns="22518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401823332"/>
      </p:ext>
    </p:extLst>
  </p:cSld>
  <p:clrMapOvr>
    <a:masterClrMapping/>
  </p:clrMapOvr>
  <p:transition spd="med">
    <p:wipe dir="r"/>
  </p:transition>
  <p:timing>
    <p:tnLst>
      <p:par>
        <p:cTn id="1" dur="indefinite" restart="never" nodeType="tmRoot"/>
      </p:par>
    </p:tn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86422388"/>
      </p:ext>
    </p:extLst>
  </p:cSld>
  <p:clrMapOvr>
    <a:masterClrMapping/>
  </p:clrMapOvr>
  <p:transition spd="med">
    <p:wipe dir="r"/>
  </p:transition>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82875097"/>
      </p:ext>
    </p:extLst>
  </p:cSld>
  <p:clrMapOvr>
    <a:masterClrMapping/>
  </p:clrMapOvr>
  <p:transition spd="med">
    <p:wipe dir="r"/>
  </p:transition>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6734161"/>
      </p:ext>
    </p:extLst>
  </p:cSld>
  <p:clrMapOvr>
    <a:masterClrMapping/>
  </p:clrMapOvr>
  <p:transition spd="med">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54227"/>
      </p:ext>
    </p:extLst>
  </p:cSld>
  <p:clrMapOvr>
    <a:masterClrMapping/>
  </p:clrMapOvr>
  <p:transition spd="med">
    <p:wipe dir="r"/>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33290142"/>
      </p:ext>
    </p:extLst>
  </p:cSld>
  <p:clrMapOvr>
    <a:masterClrMapping/>
  </p:clrMapOvr>
  <p:transition spd="med">
    <p:wipe dir="r"/>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15111771"/>
      </p:ext>
    </p:extLst>
  </p:cSld>
  <p:clrMapOvr>
    <a:masterClrMapping/>
  </p:clrMapOvr>
  <p:transition spd="med">
    <p:wipe dir="r"/>
  </p:transition>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45874"/>
      </p:ext>
    </p:extLst>
  </p:cSld>
  <p:clrMapOvr>
    <a:masterClrMapping/>
  </p:clrMapOvr>
  <p:transition spd="med">
    <p:wipe dir="r"/>
  </p:transition>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70637320"/>
      </p:ext>
    </p:extLst>
  </p:cSld>
  <p:clrMapOvr>
    <a:masterClrMapping/>
  </p:clrMapOvr>
  <p:transition spd="med">
    <p:wipe dir="r"/>
  </p:transition>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596701"/>
      </p:ext>
    </p:extLst>
  </p:cSld>
  <p:clrMapOvr>
    <a:masterClrMapping/>
  </p:clrMapOvr>
  <p:transition spd="med">
    <p:wipe dir="r"/>
  </p:transition>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4087848"/>
      </p:ext>
    </p:extLst>
  </p:cSld>
  <p:clrMapOvr>
    <a:masterClrMapping/>
  </p:clrMapOvr>
  <p:transition spd="med">
    <p:wipe dir="r"/>
  </p:transition>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4040323"/>
      </p:ext>
    </p:extLst>
  </p:cSld>
  <p:clrMapOvr>
    <a:masterClrMapping/>
  </p:clrMapOvr>
  <p:transition spd="med">
    <p:wipe dir="r"/>
  </p:transition>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03929676"/>
      </p:ext>
    </p:extLst>
  </p:cSld>
  <p:clrMapOvr>
    <a:masterClrMapping/>
  </p:clrMapOvr>
  <p:transition spd="med">
    <p:wipe dir="r"/>
  </p:transition>
</p:sldLayout>
</file>

<file path=ppt/slideLayouts/slideLayout149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839931578"/>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993759187"/>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3118657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2683627"/>
      </p:ext>
    </p:extLst>
  </p:cSld>
  <p:clrMapOvr>
    <a:masterClrMapping/>
  </p:clrMapOvr>
  <p:transition spd="med">
    <p:wipe dir="r"/>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627077427"/>
      </p:ext>
    </p:extLst>
  </p:cSld>
  <p:clrMapOvr>
    <a:masterClrMapping/>
  </p:clrMapOvr>
  <p:transition spd="med">
    <p:wipe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28967064"/>
      </p:ext>
    </p:extLst>
  </p:cSld>
  <p:clrMapOvr>
    <a:masterClrMapping/>
  </p:clrMapOvr>
  <p:transition spd="med">
    <p:wipe dir="r"/>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99733642"/>
      </p:ext>
    </p:extLst>
  </p:cSld>
  <p:clrMapOvr>
    <a:masterClrMapping/>
  </p:clrMapOvr>
  <p:transition spd="med">
    <p:wipe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00270396"/>
      </p:ext>
    </p:extLst>
  </p:cSld>
  <p:clrMapOvr>
    <a:masterClrMapping/>
  </p:clrMapOvr>
  <p:transition spd="med">
    <p:wipe dir="r"/>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2302400"/>
      </p:ext>
    </p:extLst>
  </p:cSld>
  <p:clrMapOvr>
    <a:masterClrMapping/>
  </p:clrMapOvr>
  <p:transition spd="med">
    <p:wipe dir="r"/>
  </p:transition>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88860978"/>
      </p:ext>
    </p:extLst>
  </p:cSld>
  <p:clrMapOvr>
    <a:masterClrMapping/>
  </p:clrMapOvr>
  <p:transition spd="med">
    <p:wipe dir="r"/>
  </p:transition>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207377979"/>
      </p:ext>
    </p:extLst>
  </p:cSld>
  <p:clrMapOvr>
    <a:masterClrMapping/>
  </p:clrMapOvr>
  <p:transition spd="med">
    <p:wipe dir="r"/>
  </p:transition>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7560937"/>
      </p:ext>
    </p:extLst>
  </p:cSld>
  <p:clrMapOvr>
    <a:masterClrMapping/>
  </p:clrMapOvr>
  <p:transition spd="med">
    <p:wipe dir="r"/>
  </p:transition>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63433"/>
      </p:ext>
    </p:extLst>
  </p:cSld>
  <p:clrMapOvr>
    <a:masterClrMapping/>
  </p:clrMapOvr>
  <p:transition spd="med">
    <p:wipe dir="r"/>
  </p:transition>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8985720"/>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49975153"/>
      </p:ext>
    </p:extLst>
  </p:cSld>
  <p:clrMapOvr>
    <a:masterClrMapping/>
  </p:clrMapOvr>
  <p:transition spd="med">
    <p:wipe dir="r"/>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72905709"/>
      </p:ext>
    </p:extLst>
  </p:cSld>
  <p:clrMapOvr>
    <a:masterClrMapping/>
  </p:clrMapOvr>
  <p:transition spd="med">
    <p:wipe dir="r"/>
  </p:transition>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9813802"/>
      </p:ext>
    </p:extLst>
  </p:cSld>
  <p:clrMapOvr>
    <a:masterClrMapping/>
  </p:clrMapOvr>
  <p:transition spd="med">
    <p:wipe dir="r"/>
  </p:transition>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7398728"/>
      </p:ext>
    </p:extLst>
  </p:cSld>
  <p:clrMapOvr>
    <a:masterClrMapping/>
  </p:clrMapOvr>
  <p:transition spd="med">
    <p:wipe dir="r"/>
  </p:transition>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0828129"/>
      </p:ext>
    </p:extLst>
  </p:cSld>
  <p:clrMapOvr>
    <a:masterClrMapping/>
  </p:clrMapOvr>
  <p:transition spd="med">
    <p:wipe dir="r"/>
  </p:transition>
</p:sldLayout>
</file>

<file path=ppt/slideLayouts/slideLayout15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2380935"/>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36896434"/>
      </p:ext>
    </p:extLst>
  </p:cSld>
  <p:clrMapOvr>
    <a:masterClrMapping/>
  </p:clrMapOvr>
  <p:transition spd="med">
    <p:wipe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8896155"/>
      </p:ext>
    </p:extLst>
  </p:cSld>
  <p:clrMapOvr>
    <a:masterClrMapping/>
  </p:clrMapOvr>
  <p:transition spd="med">
    <p:wipe dir="r"/>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738742"/>
      </p:ext>
    </p:extLst>
  </p:cSld>
  <p:clrMapOvr>
    <a:masterClrMapping/>
  </p:clrMapOvr>
  <p:transition spd="med">
    <p:wipe dir="r"/>
  </p:transition>
</p:sldLayout>
</file>

<file path=ppt/slideLayouts/slideLayout151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950822349"/>
      </p:ext>
    </p:extLst>
  </p:cSld>
  <p:clrMapOvr>
    <a:masterClrMapping/>
  </p:clrMapOvr>
  <p:transition spd="med">
    <p:wipe dir="r"/>
  </p:transition>
</p:sldLayout>
</file>

<file path=ppt/slideLayouts/slideLayout15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04946273"/>
      </p:ext>
    </p:extLst>
  </p:cSld>
  <p:clrMapOvr>
    <a:masterClrMapping/>
  </p:clrMapOvr>
  <p:transition spd="med">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4773219"/>
      </p:ext>
    </p:extLst>
  </p:cSld>
  <p:clrMapOvr>
    <a:masterClrMapping/>
  </p:clrMapOvr>
  <p:transition spd="med">
    <p:wipe dir="r"/>
  </p:transition>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46734414"/>
      </p:ext>
    </p:extLst>
  </p:cSld>
  <p:clrMapOvr>
    <a:masterClrMapping/>
  </p:clrMapOvr>
  <p:transition spd="med">
    <p:wipe dir="r"/>
  </p:transition>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171686008"/>
      </p:ext>
    </p:extLst>
  </p:cSld>
  <p:clrMapOvr>
    <a:masterClrMapping/>
  </p:clrMapOvr>
  <p:transition spd="med">
    <p:wipe dir="r"/>
  </p:transition>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7666018"/>
      </p:ext>
    </p:extLst>
  </p:cSld>
  <p:clrMapOvr>
    <a:masterClrMapping/>
  </p:clrMapOvr>
  <p:transition spd="med">
    <p:wipe dir="r"/>
  </p:transition>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331526"/>
      </p:ext>
    </p:extLst>
  </p:cSld>
  <p:clrMapOvr>
    <a:masterClrMapping/>
  </p:clrMapOvr>
  <p:transition spd="med">
    <p:wipe dir="r"/>
  </p:transition>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783939"/>
      </p:ext>
    </p:extLst>
  </p:cSld>
  <p:clrMapOvr>
    <a:masterClrMapping/>
  </p:clrMapOvr>
  <p:transition spd="med">
    <p:wipe dir="r"/>
  </p:transition>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37795"/>
      </p:ext>
    </p:extLst>
  </p:cSld>
  <p:clrMapOvr>
    <a:masterClrMapping/>
  </p:clrMapOvr>
  <p:transition spd="med">
    <p:wipe dir="r"/>
  </p:transition>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76432062"/>
      </p:ext>
    </p:extLst>
  </p:cSld>
  <p:clrMapOvr>
    <a:masterClrMapping/>
  </p:clrMapOvr>
  <p:transition spd="med">
    <p:wipe dir="r"/>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80157933"/>
      </p:ext>
    </p:extLst>
  </p:cSld>
  <p:clrMapOvr>
    <a:masterClrMapping/>
  </p:clrMapOvr>
  <p:transition spd="med">
    <p:wipe dir="r"/>
  </p:transition>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61509277"/>
      </p:ext>
    </p:extLst>
  </p:cSld>
  <p:clrMapOvr>
    <a:masterClrMapping/>
  </p:clrMapOvr>
  <p:transition spd="med">
    <p:wipe dir="r"/>
  </p:transition>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47017222"/>
      </p:ext>
    </p:extLst>
  </p:cSld>
  <p:clrMapOvr>
    <a:masterClrMapping/>
  </p:clrMapOvr>
  <p:transition spd="med">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9326102"/>
      </p:ext>
    </p:extLst>
  </p:cSld>
  <p:clrMapOvr>
    <a:masterClrMapping/>
  </p:clrMapOvr>
  <p:transition spd="med">
    <p:wipe dir="r"/>
  </p:transition>
</p:sldLayout>
</file>

<file path=ppt/slideLayouts/slideLayout15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7356547"/>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30"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458388033"/>
      </p:ext>
    </p:extLst>
  </p:cSld>
  <p:clrMapOvr>
    <a:masterClrMapping/>
  </p:clrMapOvr>
  <p:transition spd="med">
    <p:wipe dir="r"/>
  </p:transition>
</p:sldLayout>
</file>

<file path=ppt/slideLayouts/slideLayout15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403554364"/>
      </p:ext>
    </p:extLst>
  </p:cSld>
  <p:clrMapOvr>
    <a:masterClrMapping/>
  </p:clrMapOvr>
  <p:transition spd="med">
    <p:wipe dir="r"/>
  </p:transition>
</p:sldLayout>
</file>

<file path=ppt/slideLayouts/slideLayout15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49451006"/>
      </p:ext>
    </p:extLst>
  </p:cSld>
  <p:clrMapOvr>
    <a:masterClrMapping/>
  </p:clrMapOvr>
  <p:transition spd="med">
    <p:wipe dir="r"/>
  </p:transition>
</p:sldLayout>
</file>

<file path=ppt/slideLayouts/slideLayout153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639111194"/>
      </p:ext>
    </p:extLst>
  </p:cSld>
  <p:clrMapOvr>
    <a:masterClrMapping/>
  </p:clrMapOvr>
  <p:transition spd="med">
    <p:wipe dir="r"/>
  </p:transition>
</p:sldLayout>
</file>

<file path=ppt/slideLayouts/slideLayout153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349997000"/>
      </p:ext>
    </p:extLst>
  </p:cSld>
  <p:clrMapOvr>
    <a:masterClrMapping/>
  </p:clrMapOvr>
  <p:transition spd="med">
    <p:wipe dir="r"/>
  </p:transition>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66580358"/>
      </p:ext>
    </p:extLst>
  </p:cSld>
  <p:clrMapOvr>
    <a:masterClrMapping/>
  </p:clrMapOvr>
  <p:transition spd="med">
    <p:wipe dir="r"/>
  </p:transition>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439937"/>
      </p:ext>
    </p:extLst>
  </p:cSld>
  <p:clrMapOvr>
    <a:masterClrMapping/>
  </p:clrMapOvr>
  <p:transition spd="med">
    <p:wipe dir="r"/>
  </p:transition>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6986450"/>
      </p:ext>
    </p:extLst>
  </p:cSld>
  <p:clrMapOvr>
    <a:masterClrMapping/>
  </p:clrMapOvr>
  <p:transition spd="med">
    <p:wipe dir="r"/>
  </p:transition>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1317918"/>
      </p:ext>
    </p:extLst>
  </p:cSld>
  <p:clrMapOvr>
    <a:masterClrMapping/>
  </p:clrMapOvr>
  <p:transition spd="med">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6907228"/>
      </p:ext>
    </p:extLst>
  </p:cSld>
  <p:clrMapOvr>
    <a:masterClrMapping/>
  </p:clrMapOvr>
  <p:transition spd="med">
    <p:wipe dir="r"/>
  </p:transition>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914098"/>
      </p:ext>
    </p:extLst>
  </p:cSld>
  <p:clrMapOvr>
    <a:masterClrMapping/>
  </p:clrMapOvr>
  <p:transition spd="med">
    <p:wipe dir="r"/>
  </p:transition>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0486565"/>
      </p:ext>
    </p:extLst>
  </p:cSld>
  <p:clrMapOvr>
    <a:masterClrMapping/>
  </p:clrMapOvr>
  <p:transition spd="med">
    <p:wipe dir="r"/>
  </p:transition>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9517842"/>
      </p:ext>
    </p:extLst>
  </p:cSld>
  <p:clrMapOvr>
    <a:masterClrMapping/>
  </p:clrMapOvr>
  <p:transition spd="med">
    <p:wipe dir="r"/>
  </p:transition>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5928800"/>
      </p:ext>
    </p:extLst>
  </p:cSld>
  <p:clrMapOvr>
    <a:masterClrMapping/>
  </p:clrMapOvr>
  <p:transition spd="med">
    <p:wipe dir="r"/>
  </p:transition>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5675658"/>
      </p:ext>
    </p:extLst>
  </p:cSld>
  <p:clrMapOvr>
    <a:masterClrMapping/>
  </p:clrMapOvr>
  <p:transition spd="med">
    <p:wipe dir="r"/>
  </p:transition>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23330284"/>
      </p:ext>
    </p:extLst>
  </p:cSld>
  <p:clrMapOvr>
    <a:masterClrMapping/>
  </p:clrMapOvr>
  <p:transition spd="med">
    <p:wipe dir="r"/>
  </p:transition>
</p:sldLayout>
</file>

<file path=ppt/slideLayouts/slideLayout154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4297569"/>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9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63269631"/>
      </p:ext>
    </p:extLst>
  </p:cSld>
  <p:clrMapOvr>
    <a:masterClrMapping/>
  </p:clrMapOvr>
  <p:transition spd="med">
    <p:wipe dir="r"/>
  </p:transition>
</p:sldLayout>
</file>

<file path=ppt/slideLayouts/slideLayout154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11541315"/>
      </p:ext>
    </p:extLst>
  </p:cSld>
  <p:clrMapOvr>
    <a:masterClrMapping/>
  </p:clrMapOvr>
  <p:transition spd="med">
    <p:wipe dir="r"/>
  </p:transition>
</p:sldLayout>
</file>

<file path=ppt/slideLayouts/slideLayout154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2000111"/>
      </p:ext>
    </p:extLst>
  </p:cSld>
  <p:clrMapOvr>
    <a:masterClrMapping/>
  </p:clrMapOvr>
  <p:transition spd="med">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53743960"/>
      </p:ext>
    </p:extLst>
  </p:cSld>
  <p:clrMapOvr>
    <a:masterClrMapping/>
  </p:clrMapOvr>
  <p:transition spd="med">
    <p:wipe dir="r"/>
  </p:transition>
</p:sldLayout>
</file>

<file path=ppt/slideLayouts/slideLayout155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44222630"/>
      </p:ext>
    </p:extLst>
  </p:cSld>
  <p:clrMapOvr>
    <a:masterClrMapping/>
  </p:clrMapOvr>
  <p:transition spd="med">
    <p:wipe dir="r"/>
  </p:transition>
</p:sldLayout>
</file>

<file path=ppt/slideLayouts/slideLayout15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42236772"/>
      </p:ext>
    </p:extLst>
  </p:cSld>
  <p:clrMapOvr>
    <a:masterClrMapping/>
  </p:clrMapOvr>
  <p:transition spd="med">
    <p:wipe dir="r"/>
  </p:transition>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60384544"/>
      </p:ext>
    </p:extLst>
  </p:cSld>
  <p:clrMapOvr>
    <a:masterClrMapping/>
  </p:clrMapOvr>
  <p:transition spd="med">
    <p:wipe dir="r"/>
  </p:transition>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8971924"/>
      </p:ext>
    </p:extLst>
  </p:cSld>
  <p:clrMapOvr>
    <a:masterClrMapping/>
  </p:clrMapOvr>
  <p:transition spd="med">
    <p:wipe dir="r"/>
  </p:transition>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59650942"/>
      </p:ext>
    </p:extLst>
  </p:cSld>
  <p:clrMapOvr>
    <a:masterClrMapping/>
  </p:clrMapOvr>
  <p:transition spd="med">
    <p:wipe dir="r"/>
  </p:transition>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1105674"/>
      </p:ext>
    </p:extLst>
  </p:cSld>
  <p:clrMapOvr>
    <a:masterClrMapping/>
  </p:clrMapOvr>
  <p:transition spd="med">
    <p:wipe dir="r"/>
  </p:transition>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522042"/>
      </p:ext>
    </p:extLst>
  </p:cSld>
  <p:clrMapOvr>
    <a:masterClrMapping/>
  </p:clrMapOvr>
  <p:transition spd="med">
    <p:wipe dir="r"/>
  </p:transition>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036089"/>
      </p:ext>
    </p:extLst>
  </p:cSld>
  <p:clrMapOvr>
    <a:masterClrMapping/>
  </p:clrMapOvr>
  <p:transition spd="med">
    <p:wipe dir="r"/>
  </p:transition>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54173"/>
      </p:ext>
    </p:extLst>
  </p:cSld>
  <p:clrMapOvr>
    <a:masterClrMapping/>
  </p:clrMapOvr>
  <p:transition spd="med">
    <p:wipe dir="r"/>
  </p:transition>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1326143"/>
      </p:ext>
    </p:extLst>
  </p:cSld>
  <p:clrMapOvr>
    <a:masterClrMapping/>
  </p:clrMapOvr>
  <p:transition spd="med">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7363540"/>
      </p:ext>
    </p:extLst>
  </p:cSld>
  <p:clrMapOvr>
    <a:masterClrMapping/>
  </p:clrMapOvr>
  <p:transition spd="med">
    <p:wipe dir="r"/>
  </p:transition>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9872194"/>
      </p:ext>
    </p:extLst>
  </p:cSld>
  <p:clrMapOvr>
    <a:masterClrMapping/>
  </p:clrMapOvr>
  <p:transition spd="med">
    <p:wipe dir="r"/>
  </p:transition>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24985717"/>
      </p:ext>
    </p:extLst>
  </p:cSld>
  <p:clrMapOvr>
    <a:masterClrMapping/>
  </p:clrMapOvr>
  <p:transition spd="med">
    <p:wipe dir="r"/>
  </p:transition>
</p:sldLayout>
</file>

<file path=ppt/slideLayouts/slideLayout15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428030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5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17956712"/>
      </p:ext>
    </p:extLst>
  </p:cSld>
  <p:clrMapOvr>
    <a:masterClrMapping/>
  </p:clrMapOvr>
  <p:transition spd="med">
    <p:wipe dir="r"/>
  </p:transition>
</p:sldLayout>
</file>

<file path=ppt/slideLayouts/slideLayout15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323126564"/>
      </p:ext>
    </p:extLst>
  </p:cSld>
  <p:clrMapOvr>
    <a:masterClrMapping/>
  </p:clrMapOvr>
  <p:transition spd="med">
    <p:wipe dir="r"/>
  </p:transition>
</p:sldLayout>
</file>

<file path=ppt/slideLayouts/slideLayout15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80460923"/>
      </p:ext>
    </p:extLst>
  </p:cSld>
  <p:clrMapOvr>
    <a:masterClrMapping/>
  </p:clrMapOvr>
  <p:transition spd="med">
    <p:wipe dir="r"/>
  </p:transition>
</p:sldLayout>
</file>

<file path=ppt/slideLayouts/slideLayout15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963543936"/>
      </p:ext>
    </p:extLst>
  </p:cSld>
  <p:clrMapOvr>
    <a:masterClrMapping/>
  </p:clrMapOvr>
  <p:transition spd="med">
    <p:wipe dir="r"/>
  </p:transition>
</p:sldLayout>
</file>

<file path=ppt/slideLayouts/slideLayout156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68215113"/>
      </p:ext>
    </p:extLst>
  </p:cSld>
  <p:clrMapOvr>
    <a:masterClrMapping/>
  </p:clrMapOvr>
  <p:transition spd="med">
    <p:wipe dir="r"/>
  </p:transition>
</p:sldLayout>
</file>

<file path=ppt/slideLayouts/slideLayout156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58972093"/>
      </p:ext>
    </p:extLst>
  </p:cSld>
  <p:clrMapOvr>
    <a:masterClrMapping/>
  </p:clrMapOvr>
  <p:transition spd="med">
    <p:wipe dir="r"/>
  </p:transition>
</p:sldLayout>
</file>

<file path=ppt/slideLayouts/slideLayout156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72030139"/>
      </p:ext>
    </p:extLst>
  </p:cSld>
  <p:clrMapOvr>
    <a:masterClrMapping/>
  </p:clrMapOvr>
  <p:transition spd="med">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88281996"/>
      </p:ext>
    </p:extLst>
  </p:cSld>
  <p:clrMapOvr>
    <a:masterClrMapping/>
  </p:clrMapOvr>
  <p:transition spd="med">
    <p:wipe dir="r"/>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09076605"/>
      </p:ext>
    </p:extLst>
  </p:cSld>
  <p:clrMapOvr>
    <a:masterClrMapping/>
  </p:clrMapOvr>
  <p:transition spd="med">
    <p:wipe dir="r"/>
  </p:transition>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151973"/>
      </p:ext>
    </p:extLst>
  </p:cSld>
  <p:clrMapOvr>
    <a:masterClrMapping/>
  </p:clrMapOvr>
  <p:transition spd="med">
    <p:wipe dir="r"/>
  </p:transition>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2621097"/>
      </p:ext>
    </p:extLst>
  </p:cSld>
  <p:clrMapOvr>
    <a:masterClrMapping/>
  </p:clrMapOvr>
  <p:transition spd="med">
    <p:wipe dir="r"/>
  </p:transition>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219589"/>
      </p:ext>
    </p:extLst>
  </p:cSld>
  <p:clrMapOvr>
    <a:masterClrMapping/>
  </p:clrMapOvr>
  <p:transition spd="med">
    <p:wipe dir="r"/>
  </p:transition>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7474100"/>
      </p:ext>
    </p:extLst>
  </p:cSld>
  <p:clrMapOvr>
    <a:masterClrMapping/>
  </p:clrMapOvr>
  <p:transition spd="med">
    <p:wipe dir="r"/>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732027"/>
      </p:ext>
    </p:extLst>
  </p:cSld>
  <p:clrMapOvr>
    <a:masterClrMapping/>
  </p:clrMapOvr>
  <p:transition spd="med">
    <p:wipe dir="r"/>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7792361"/>
      </p:ext>
    </p:extLst>
  </p:cSld>
  <p:clrMapOvr>
    <a:masterClrMapping/>
  </p:clrMapOvr>
  <p:transition spd="med">
    <p:wipe dir="r"/>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758334"/>
      </p:ext>
    </p:extLst>
  </p:cSld>
  <p:clrMapOvr>
    <a:masterClrMapping/>
  </p:clrMapOvr>
  <p:transition spd="med">
    <p:wipe dir="r"/>
  </p:transition>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36338"/>
      </p:ext>
    </p:extLst>
  </p:cSld>
  <p:clrMapOvr>
    <a:masterClrMapping/>
  </p:clrMapOvr>
  <p:transition spd="med">
    <p:wipe dir="r"/>
  </p:transition>
</p:sldLayout>
</file>

<file path=ppt/slideLayouts/slideLayout15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64772473"/>
      </p:ext>
    </p:extLst>
  </p:cSld>
  <p:clrMapOvr>
    <a:masterClrMapping/>
  </p:clrMapOvr>
  <p:transition spd="med">
    <p:wipe dir="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48431920"/>
      </p:ext>
    </p:extLst>
  </p:cSld>
  <p:clrMapOvr>
    <a:masterClrMapping/>
  </p:clrMapOvr>
  <p:transition spd="med">
    <p:wipe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34200438"/>
      </p:ext>
    </p:extLst>
  </p:cSld>
  <p:clrMapOvr>
    <a:masterClrMapping/>
  </p:clrMapOvr>
  <p:transition spd="med">
    <p:wipe dir="r"/>
  </p:transition>
</p:sldLayout>
</file>

<file path=ppt/slideLayouts/slideLayout158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72462423"/>
      </p:ext>
    </p:extLst>
  </p:cSld>
  <p:clrMapOvr>
    <a:masterClrMapping/>
  </p:clrMapOvr>
  <p:transition spd="med">
    <p:wipe dir="r"/>
  </p:transition>
</p:sldLayout>
</file>

<file path=ppt/slideLayouts/slideLayout158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117120"/>
      </p:ext>
    </p:extLst>
  </p:cSld>
  <p:clrMapOvr>
    <a:masterClrMapping/>
  </p:clrMapOvr>
  <p:transition spd="med">
    <p:wipe dir="r"/>
  </p:transition>
</p:sldLayout>
</file>

<file path=ppt/slideLayouts/slideLayout158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9793139"/>
      </p:ext>
    </p:extLst>
  </p:cSld>
  <p:clrMapOvr>
    <a:masterClrMapping/>
  </p:clrMapOvr>
  <p:transition spd="med">
    <p:wipe dir="r"/>
  </p:transition>
</p:sldLayout>
</file>

<file path=ppt/slideLayouts/slideLayout158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132612"/>
      </p:ext>
    </p:extLst>
  </p:cSld>
  <p:clrMapOvr>
    <a:masterClrMapping/>
  </p:clrMapOvr>
  <p:transition spd="med">
    <p:wipe dir="r"/>
  </p:transition>
</p:sldLayout>
</file>

<file path=ppt/slideLayouts/slideLayout158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611202"/>
      </p:ext>
    </p:extLst>
  </p:cSld>
  <p:clrMapOvr>
    <a:masterClrMapping/>
  </p:clrMapOvr>
  <p:transition spd="med">
    <p:wipe dir="r"/>
  </p:transition>
</p:sldLayout>
</file>

<file path=ppt/slideLayouts/slideLayout158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71209272"/>
      </p:ext>
    </p:extLst>
  </p:cSld>
  <p:clrMapOvr>
    <a:masterClrMapping/>
  </p:clrMapOvr>
  <p:transition spd="med">
    <p:wipe dir="r"/>
  </p:transition>
</p:sldLayout>
</file>

<file path=ppt/slideLayouts/slideLayout158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34916659"/>
      </p:ext>
    </p:extLst>
  </p:cSld>
  <p:clrMapOvr>
    <a:masterClrMapping/>
  </p:clrMapOvr>
  <p:transition spd="med">
    <p:wipe dir="r"/>
  </p:transition>
</p:sldLayout>
</file>

<file path=ppt/slideLayouts/slideLayout158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881023"/>
      </p:ext>
    </p:extLst>
  </p:cSld>
  <p:clrMapOvr>
    <a:masterClrMapping/>
  </p:clrMapOvr>
  <p:transition spd="med">
    <p:wipe dir="r"/>
  </p:transition>
</p:sldLayout>
</file>

<file path=ppt/slideLayouts/slideLayout158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336008"/>
      </p:ext>
    </p:extLst>
  </p:cSld>
  <p:clrMapOvr>
    <a:masterClrMapping/>
  </p:clrMapOvr>
  <p:transition spd="slow">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6064"/>
      </p:ext>
    </p:extLst>
  </p:cSld>
  <p:clrMapOvr>
    <a:masterClrMapping/>
  </p:clrMapOvr>
  <p:transition spd="med">
    <p:wipe dir="r"/>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423115"/>
      </p:ext>
    </p:extLst>
  </p:cSld>
  <p:clrMapOvr>
    <a:masterClrMapping/>
  </p:clrMapOvr>
  <p:transition spd="med">
    <p:wipe dir="r"/>
  </p:transition>
</p:sldLayout>
</file>

<file path=ppt/slideLayouts/slideLayout15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573806284"/>
      </p:ext>
    </p:extLst>
  </p:cSld>
  <p:clrMapOvr>
    <a:masterClrMapping/>
  </p:clrMapOvr>
  <p:transition>
    <p:fade/>
  </p:transition>
</p:sldLayout>
</file>

<file path=ppt/slideLayouts/slideLayout159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98584"/>
      </p:ext>
    </p:extLst>
  </p:cSld>
  <p:clrMapOvr>
    <a:masterClrMapping/>
  </p:clrMapOvr>
  <p:transition spd="med">
    <p:wipe dir="r"/>
  </p:transition>
</p:sldLayout>
</file>

<file path=ppt/slideLayouts/slideLayout159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138476820"/>
      </p:ext>
    </p:extLst>
  </p:cSld>
  <p:clrMapOvr>
    <a:masterClrMapping/>
  </p:clrMapOvr>
  <p:transition spd="med">
    <p:wipe dir="r"/>
  </p:transition>
</p:sldLayout>
</file>

<file path=ppt/slideLayouts/slideLayout15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75030596"/>
      </p:ext>
    </p:extLst>
  </p:cSld>
  <p:clrMapOvr>
    <a:masterClrMapping/>
  </p:clrMapOvr>
  <p:transition spd="med">
    <p:wipe dir="r"/>
  </p:transition>
</p:sldLayout>
</file>

<file path=ppt/slideLayouts/slideLayout159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06616442"/>
      </p:ext>
    </p:extLst>
  </p:cSld>
  <p:clrMapOvr>
    <a:masterClrMapping/>
  </p:clrMapOvr>
  <p:transition spd="med">
    <p:wipe dir="r"/>
  </p:transition>
</p:sldLayout>
</file>

<file path=ppt/slideLayouts/slideLayout15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85273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59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21607205"/>
      </p:ext>
    </p:extLst>
  </p:cSld>
  <p:clrMapOvr>
    <a:masterClrMapping/>
  </p:clrMapOvr>
  <p:transition spd="med">
    <p:wipe dir="r"/>
  </p:transition>
</p:sldLayout>
</file>

<file path=ppt/slideLayouts/slideLayout15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71634"/>
      </p:ext>
    </p:extLst>
  </p:cSld>
  <p:clrMapOvr>
    <a:masterClrMapping/>
  </p:clrMapOvr>
  <p:transition spd="slow">
    <p:fade/>
  </p:transition>
</p:sldLayout>
</file>

<file path=ppt/slideLayouts/slideLayout15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4586685"/>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5122273"/>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69622"/>
      </p:ext>
    </p:extLst>
  </p:cSld>
  <p:clrMapOvr>
    <a:masterClrMapping/>
  </p:clrMapOvr>
  <p:transition spd="slow">
    <p:fade/>
  </p:transition>
</p:sldLayout>
</file>

<file path=ppt/slideLayouts/slideLayout160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483306"/>
      </p:ext>
    </p:extLst>
  </p:cSld>
  <p:clrMapOvr>
    <a:masterClrMapping/>
  </p:clrMapOvr>
  <p:transition>
    <p:fade/>
  </p:transition>
</p:sldLayout>
</file>

<file path=ppt/slideLayouts/slideLayout160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44515"/>
      </p:ext>
    </p:extLst>
  </p:cSld>
  <p:clrMapOvr>
    <a:masterClrMapping/>
  </p:clrMapOvr>
  <p:transition spd="med">
    <p:wipe dir="r"/>
  </p:transition>
</p:sldLayout>
</file>

<file path=ppt/slideLayouts/slideLayout160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096381"/>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058283"/>
      </p:ext>
    </p:extLst>
  </p:cSld>
  <p:clrMapOvr>
    <a:masterClrMapping/>
  </p:clrMapOvr>
  <p:transition spd="med">
    <p:wipe dir="r"/>
  </p:transition>
</p:sldLayout>
</file>

<file path=ppt/slideLayouts/slideLayout160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222220565"/>
      </p:ext>
    </p:extLst>
  </p:cSld>
  <p:clrMapOvr>
    <a:masterClrMapping/>
  </p:clrMapOvr>
  <p:transition spd="med">
    <p:zoom dir="in"/>
  </p:transition>
</p:sldLayout>
</file>

<file path=ppt/slideLayouts/slideLayout160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075997"/>
      </p:ext>
    </p:extLst>
  </p:cSld>
  <p:clrMapOvr>
    <a:masterClrMapping/>
  </p:clrMapOvr>
  <p:transition spd="med">
    <p:zoom dir="in"/>
  </p:transition>
</p:sldLayout>
</file>

<file path=ppt/slideLayouts/slideLayout160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266644"/>
      </p:ext>
    </p:extLst>
  </p:cSld>
  <p:clrMapOvr>
    <a:masterClrMapping/>
  </p:clrMapOvr>
  <p:transition spd="med">
    <p:wipe dir="r"/>
  </p:transition>
</p:sldLayout>
</file>

<file path=ppt/slideLayouts/slideLayout160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9012"/>
      </p:ext>
    </p:extLst>
  </p:cSld>
  <p:clrMapOvr>
    <a:masterClrMapping/>
  </p:clrMapOvr>
  <p:transition spd="med">
    <p:wipe dir="r"/>
  </p:transition>
</p:sldLayout>
</file>

<file path=ppt/slideLayouts/slideLayout160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491622"/>
      </p:ext>
    </p:extLst>
  </p:cSld>
  <p:clrMapOvr>
    <a:masterClrMapping/>
  </p:clrMapOvr>
  <p:transition spd="med">
    <p:wipe dir="r"/>
  </p:transition>
</p:sldLayout>
</file>

<file path=ppt/slideLayouts/slideLayout160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312892"/>
      </p:ext>
    </p:extLst>
  </p:cSld>
  <p:clrMapOvr>
    <a:masterClrMapping/>
  </p:clrMapOvr>
  <p:transition spd="slow">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4" rIns="0" bIns="4484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602" indent="0">
              <a:lnSpc>
                <a:spcPct val="100000"/>
              </a:lnSpc>
              <a:spcBef>
                <a:spcPts val="300"/>
              </a:spcBef>
              <a:spcAft>
                <a:spcPts val="0"/>
              </a:spcAft>
              <a:buClr>
                <a:srgbClr val="808080"/>
              </a:buClr>
              <a:buNone/>
              <a:defRPr>
                <a:latin typeface="+mn-lt"/>
                <a:ea typeface="Arial"/>
              </a:defRPr>
            </a:lvl2pPr>
            <a:lvl3pPr marL="674109" indent="0">
              <a:lnSpc>
                <a:spcPct val="100000"/>
              </a:lnSpc>
              <a:spcBef>
                <a:spcPts val="300"/>
              </a:spcBef>
              <a:spcAft>
                <a:spcPts val="0"/>
              </a:spcAft>
              <a:buClr>
                <a:srgbClr val="808080"/>
              </a:buClr>
              <a:buNone/>
              <a:defRPr>
                <a:latin typeface="+mn-lt"/>
                <a:ea typeface="Arial"/>
              </a:defRPr>
            </a:lvl3pPr>
            <a:lvl4pPr marL="1231775" indent="-22493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135726"/>
      </p:ext>
    </p:extLst>
  </p:cSld>
  <p:clrMapOvr>
    <a:masterClrMapping/>
  </p:clrMapOvr>
  <p:transition spd="med">
    <p:wipe dir="r"/>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27739750"/>
      </p:ext>
    </p:extLst>
  </p:cSld>
  <p:clrMapOvr>
    <a:masterClrMapping/>
  </p:clrMapOvr>
  <p:transition spd="med">
    <p:wipe dir="r"/>
  </p:transition>
</p:sldLayout>
</file>

<file path=ppt/slideLayouts/slideLayout161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77140265"/>
      </p:ext>
    </p:extLst>
  </p:cSld>
  <p:clrMapOvr>
    <a:masterClrMapping/>
  </p:clrMapOvr>
  <p:transition spd="med">
    <p:wipe dir="r"/>
  </p:transition>
</p:sldLayout>
</file>

<file path=ppt/slideLayouts/slideLayout161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39624"/>
      </p:ext>
    </p:extLst>
  </p:cSld>
  <p:clrMapOvr>
    <a:masterClrMapping/>
  </p:clrMapOvr>
  <p:transition spd="med">
    <p:wipe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12767"/>
      </p:ext>
    </p:extLst>
  </p:cSld>
  <p:clrMapOvr>
    <a:masterClrMapping/>
  </p:clrMapOvr>
  <p:transition spd="med">
    <p:wipe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411847472"/>
      </p:ext>
    </p:extLst>
  </p:cSld>
  <p:clrMapOvr>
    <a:masterClrMapping/>
  </p:clrMapOvr>
  <p:transition spd="med">
    <p:wipe dir="r"/>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1954802"/>
      </p:ext>
    </p:extLst>
  </p:cSld>
  <p:clrMapOvr>
    <a:masterClrMapping/>
  </p:clrMapOvr>
  <p:transition spd="med">
    <p:wipe dir="r"/>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15101"/>
      </p:ext>
    </p:extLst>
  </p:cSld>
  <p:clrMapOvr>
    <a:masterClrMapping/>
  </p:clrMapOvr>
  <p:transition spd="med">
    <p:wipe dir="r"/>
  </p:transition>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5356350"/>
      </p:ext>
    </p:extLst>
  </p:cSld>
  <p:clrMapOvr>
    <a:masterClrMapping/>
  </p:clrMapOvr>
  <p:transition spd="med">
    <p:wipe dir="r"/>
  </p:transition>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6983282"/>
      </p:ext>
    </p:extLst>
  </p:cSld>
  <p:clrMapOvr>
    <a:masterClrMapping/>
  </p:clrMapOvr>
  <p:transition spd="med">
    <p:wipe dir="r"/>
  </p:transition>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283730"/>
      </p:ext>
    </p:extLst>
  </p:cSld>
  <p:clrMapOvr>
    <a:masterClrMapping/>
  </p:clrMapOvr>
  <p:transition spd="med">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6" tIns="45003" rIns="90006" bIns="45003"/>
          <a:lstStyle>
            <a:lvl1pPr marL="179336" indent="-179336">
              <a:buClr>
                <a:srgbClr val="0085C3"/>
              </a:buClr>
              <a:defRPr sz="1600">
                <a:solidFill>
                  <a:schemeClr val="tx1"/>
                </a:solidFill>
              </a:defRPr>
            </a:lvl1pPr>
            <a:lvl2pPr marL="352322" indent="-173210">
              <a:buClr>
                <a:srgbClr val="0085C3"/>
              </a:buClr>
              <a:defRPr sz="1400" baseline="0">
                <a:solidFill>
                  <a:schemeClr val="tx1"/>
                </a:solidFill>
              </a:defRPr>
            </a:lvl2pPr>
            <a:lvl3pPr marL="531783" indent="-179336">
              <a:buClr>
                <a:srgbClr val="0085C3"/>
              </a:buClr>
              <a:buFont typeface="Arial" panose="020B0604020202020204" pitchFamily="34" charset="0"/>
              <a:buChar char="&gt;"/>
              <a:defRPr sz="1400" baseline="0">
                <a:solidFill>
                  <a:schemeClr val="tx1"/>
                </a:solidFill>
              </a:defRPr>
            </a:lvl3pPr>
            <a:lvl4pPr marL="1347449" indent="0">
              <a:buClr>
                <a:srgbClr val="0085C3"/>
              </a:buClr>
              <a:buNone/>
              <a:defRPr/>
            </a:lvl4pPr>
            <a:lvl5pPr marL="179653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6" tIns="45003" rIns="90006" bIns="45003"/>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65338328"/>
      </p:ext>
    </p:extLst>
  </p:cSld>
  <p:clrMapOvr>
    <a:masterClrMapping/>
  </p:clrMapOvr>
  <p:transition>
    <p:fade/>
  </p:transition>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1146063"/>
      </p:ext>
    </p:extLst>
  </p:cSld>
  <p:clrMapOvr>
    <a:masterClrMapping/>
  </p:clrMapOvr>
  <p:transition spd="med">
    <p:wipe dir="r"/>
  </p:transition>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02685123"/>
      </p:ext>
    </p:extLst>
  </p:cSld>
  <p:clrMapOvr>
    <a:masterClrMapping/>
  </p:clrMapOvr>
  <p:transition spd="med">
    <p:wipe dir="r"/>
  </p:transition>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70243"/>
      </p:ext>
    </p:extLst>
  </p:cSld>
  <p:clrMapOvr>
    <a:masterClrMapping/>
  </p:clrMapOvr>
  <p:transition spd="med">
    <p:wipe dir="r"/>
  </p:transition>
</p:sldLayout>
</file>

<file path=ppt/slideLayouts/slideLayout16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3264083"/>
      </p:ext>
    </p:extLst>
  </p:cSld>
  <p:clrMapOvr>
    <a:masterClrMapping/>
  </p:clrMapOvr>
  <p:transition spd="med">
    <p:wipe dir="r"/>
  </p:transition>
</p:sldLayout>
</file>

<file path=ppt/slideLayouts/slideLayout16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71508439"/>
      </p:ext>
    </p:extLst>
  </p:cSld>
  <p:clrMapOvr>
    <a:masterClrMapping/>
  </p:clrMapOvr>
  <p:transition spd="med">
    <p:wipe dir="r"/>
  </p:transition>
</p:sldLayout>
</file>

<file path=ppt/slideLayouts/slideLayout162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81570297"/>
      </p:ext>
    </p:extLst>
  </p:cSld>
  <p:clrMapOvr>
    <a:masterClrMapping/>
  </p:clrMapOvr>
  <p:transition spd="med">
    <p:wipe dir="r"/>
  </p:transition>
</p:sldLayout>
</file>

<file path=ppt/slideLayouts/slideLayout162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3729158"/>
      </p:ext>
    </p:extLst>
  </p:cSld>
  <p:clrMapOvr>
    <a:masterClrMapping/>
  </p:clrMapOvr>
  <p:transition spd="med">
    <p:wipe dir="r"/>
  </p:transition>
</p:sldLayout>
</file>

<file path=ppt/slideLayouts/slideLayout162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2760699"/>
      </p:ext>
    </p:extLst>
  </p:cSld>
  <p:clrMapOvr>
    <a:masterClrMapping/>
  </p:clrMapOvr>
  <p:transition spd="med">
    <p:wipe dir="r"/>
  </p:transition>
</p:sldLayout>
</file>

<file path=ppt/slideLayouts/slideLayout162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28227908"/>
      </p:ext>
    </p:extLst>
  </p:cSld>
  <p:clrMapOvr>
    <a:masterClrMapping/>
  </p:clrMapOvr>
  <p:transition spd="med">
    <p:wipe dir="r"/>
  </p:transition>
</p:sldLayout>
</file>

<file path=ppt/slideLayouts/slideLayout162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71373077"/>
      </p:ext>
    </p:extLst>
  </p:cSld>
  <p:clrMapOvr>
    <a:masterClrMapping/>
  </p:clrMapOvr>
  <p:transition spd="med">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622737"/>
      </p:ext>
    </p:extLst>
  </p:cSld>
  <p:clrMapOvr>
    <a:masterClrMapping/>
  </p:clrMapOvr>
  <p:transition spd="med">
    <p:wipe dir="r"/>
  </p:transition>
</p:sldLayout>
</file>

<file path=ppt/slideLayouts/slideLayout163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82971467"/>
      </p:ext>
    </p:extLst>
  </p:cSld>
  <p:clrMapOvr>
    <a:masterClrMapping/>
  </p:clrMapOvr>
  <p:transition spd="med">
    <p:wipe dir="r"/>
  </p:transition>
</p:sldLayout>
</file>

<file path=ppt/slideLayouts/slideLayout163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57170704"/>
      </p:ext>
    </p:extLst>
  </p:cSld>
  <p:clrMapOvr>
    <a:masterClrMapping/>
  </p:clrMapOvr>
  <p:transition spd="med">
    <p:wipe dir="r"/>
  </p:transition>
</p:sldLayout>
</file>

<file path=ppt/slideLayouts/slideLayout163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27927"/>
      </p:ext>
    </p:extLst>
  </p:cSld>
  <p:clrMapOvr>
    <a:masterClrMapping/>
  </p:clrMapOvr>
  <p:transition spd="med">
    <p:wipe dir="r"/>
  </p:transition>
</p:sldLayout>
</file>

<file path=ppt/slideLayouts/slideLayout163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965"/>
      </p:ext>
    </p:extLst>
  </p:cSld>
  <p:clrMapOvr>
    <a:masterClrMapping/>
  </p:clrMapOvr>
  <p:transition spd="slow">
    <p:fade/>
  </p:transition>
</p:sldLayout>
</file>

<file path=ppt/slideLayouts/slideLayout163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8566986"/>
      </p:ext>
    </p:extLst>
  </p:cSld>
  <p:clrMapOvr>
    <a:masterClrMapping/>
  </p:clrMapOvr>
  <p:transition spd="med">
    <p:wipe dir="r"/>
  </p:transition>
</p:sldLayout>
</file>

<file path=ppt/slideLayouts/slideLayout16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87909145"/>
      </p:ext>
    </p:extLst>
  </p:cSld>
  <p:clrMapOvr>
    <a:masterClrMapping/>
  </p:clrMapOvr>
  <p:transition>
    <p:fade/>
  </p:transition>
</p:sldLayout>
</file>

<file path=ppt/slideLayouts/slideLayout163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24210"/>
      </p:ext>
    </p:extLst>
  </p:cSld>
  <p:clrMapOvr>
    <a:masterClrMapping/>
  </p:clrMapOvr>
  <p:transition spd="med">
    <p:wipe dir="r"/>
  </p:transition>
</p:sldLayout>
</file>

<file path=ppt/slideLayouts/slideLayout163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998496857"/>
      </p:ext>
    </p:extLst>
  </p:cSld>
  <p:clrMapOvr>
    <a:masterClrMapping/>
  </p:clrMapOvr>
  <p:transition spd="med">
    <p:wipe dir="r"/>
  </p:transition>
</p:sldLayout>
</file>

<file path=ppt/slideLayouts/slideLayout163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680200203"/>
      </p:ext>
    </p:extLst>
  </p:cSld>
  <p:clrMapOvr>
    <a:masterClrMapping/>
  </p:clrMapOvr>
  <p:transition spd="med">
    <p:wipe dir="r"/>
  </p:transition>
</p:sldLayout>
</file>

<file path=ppt/slideLayouts/slideLayout16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239566373"/>
      </p:ext>
    </p:extLst>
  </p:cSld>
  <p:clrMapOvr>
    <a:masterClrMapping/>
  </p:clrMapOvr>
  <p:transition spd="med">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78" indent="-17095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6" tIns="45003" rIns="90006" bIns="45003"/>
          <a:lstStyle/>
          <a:p>
            <a:r>
              <a:rPr lang="en-US"/>
              <a:t>Click to edit Master title style</a:t>
            </a:r>
          </a:p>
        </p:txBody>
      </p:sp>
    </p:spTree>
    <p:extLst>
      <p:ext uri="{BB962C8B-B14F-4D97-AF65-F5344CB8AC3E}">
        <p14:creationId xmlns:p14="http://schemas.microsoft.com/office/powerpoint/2010/main" val="1886362938"/>
      </p:ext>
    </p:extLst>
  </p:cSld>
  <p:clrMapOvr>
    <a:masterClrMapping/>
  </p:clrMapOvr>
  <p:transition spd="med">
    <p:wipe dir="r"/>
  </p:transition>
</p:sldLayout>
</file>

<file path=ppt/slideLayouts/slideLayout16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052652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4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669751304"/>
      </p:ext>
    </p:extLst>
  </p:cSld>
  <p:clrMapOvr>
    <a:masterClrMapping/>
  </p:clrMapOvr>
  <p:transition spd="med">
    <p:wipe dir="r"/>
  </p:transition>
</p:sldLayout>
</file>

<file path=ppt/slideLayouts/slideLayout16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146092"/>
      </p:ext>
    </p:extLst>
  </p:cSld>
  <p:clrMapOvr>
    <a:masterClrMapping/>
  </p:clrMapOvr>
  <p:transition spd="slow">
    <p:fade/>
  </p:transition>
</p:sldLayout>
</file>

<file path=ppt/slideLayouts/slideLayout16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66296"/>
      </p:ext>
    </p:extLst>
  </p:cSld>
  <p:clrMapOvr>
    <a:masterClrMapping/>
  </p:clrMapOvr>
  <p:extLst mod="1">
    <p:ext uri="{DCECCB84-F9BA-43D5-87BE-67443E8EF086}">
      <p15:sldGuideLst xmlns:p15="http://schemas.microsoft.com/office/powerpoint/2012/main"/>
    </p:ext>
  </p:extLst>
</p:sldLayout>
</file>

<file path=ppt/slideLayouts/slideLayout164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412832"/>
      </p:ext>
    </p:extLst>
  </p:cSld>
  <p:clrMapOvr>
    <a:masterClrMapping/>
  </p:clrMapOvr>
  <p:transition>
    <p:fade/>
  </p:transition>
</p:sldLayout>
</file>

<file path=ppt/slideLayouts/slideLayout16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709414"/>
      </p:ext>
    </p:extLst>
  </p:cSld>
  <p:clrMapOvr>
    <a:masterClrMapping/>
  </p:clrMapOvr>
  <p:transition spd="med">
    <p:wipe dir="r"/>
  </p:transition>
</p:sldLayout>
</file>

<file path=ppt/slideLayouts/slideLayout164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239056"/>
      </p:ext>
    </p:extLst>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86641"/>
      </p:ext>
    </p:extLst>
  </p:cSld>
  <p:clrMapOvr>
    <a:masterClrMapping/>
  </p:clrMapOvr>
  <p:transition spd="med">
    <p:wipe dir="r"/>
  </p:transition>
</p:sldLayout>
</file>

<file path=ppt/slideLayouts/slideLayout164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59038760"/>
      </p:ext>
    </p:extLst>
  </p:cSld>
  <p:clrMapOvr>
    <a:masterClrMapping/>
  </p:clrMapOvr>
  <p:transition spd="med">
    <p:zoom dir="in"/>
  </p:transition>
</p:sldLayout>
</file>

<file path=ppt/slideLayouts/slideLayout164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64540"/>
      </p:ext>
    </p:extLst>
  </p:cSld>
  <p:clrMapOvr>
    <a:masterClrMapping/>
  </p:clrMapOvr>
  <p:transition spd="med">
    <p:zoom dir="in"/>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4" tIns="45002" rIns="90004" bIns="45002"/>
          <a:lstStyle>
            <a:lvl1pPr>
              <a:defRPr/>
            </a:lvl1pPr>
          </a:lstStyle>
          <a:p>
            <a:r>
              <a:rPr lang="en-US" dirty="0"/>
              <a:t>Click to edit content page title</a:t>
            </a:r>
          </a:p>
        </p:txBody>
      </p:sp>
    </p:spTree>
    <p:extLst>
      <p:ext uri="{BB962C8B-B14F-4D97-AF65-F5344CB8AC3E}">
        <p14:creationId xmlns:p14="http://schemas.microsoft.com/office/powerpoint/2010/main" val="3112386043"/>
      </p:ext>
    </p:extLst>
  </p:cSld>
  <p:clrMapOvr>
    <a:masterClrMapping/>
  </p:clrMapOvr>
  <p:transition spd="med">
    <p:wipe dir="r"/>
  </p:transition>
</p:sldLayout>
</file>

<file path=ppt/slideLayouts/slideLayout165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3149"/>
      </p:ext>
    </p:extLst>
  </p:cSld>
  <p:clrMapOvr>
    <a:masterClrMapping/>
  </p:clrMapOvr>
  <p:transition spd="med">
    <p:wipe dir="r"/>
  </p:transition>
</p:sldLayout>
</file>

<file path=ppt/slideLayouts/slideLayout165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63392"/>
      </p:ext>
    </p:extLst>
  </p:cSld>
  <p:clrMapOvr>
    <a:masterClrMapping/>
  </p:clrMapOvr>
  <p:transition spd="med">
    <p:wipe dir="r"/>
  </p:transition>
</p:sldLayout>
</file>

<file path=ppt/slideLayouts/slideLayout165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9210982"/>
      </p:ext>
    </p:extLst>
  </p:cSld>
  <p:clrMapOvr>
    <a:masterClrMapping/>
  </p:clrMapOvr>
  <p:transition spd="med">
    <p:wipe dir="r"/>
  </p:transition>
</p:sldLayout>
</file>

<file path=ppt/slideLayouts/slideLayout165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29523"/>
      </p:ext>
    </p:extLst>
  </p:cSld>
  <p:clrMapOvr>
    <a:masterClrMapping/>
  </p:clrMapOvr>
  <p:transition spd="slow">
    <p:fade/>
  </p:transition>
</p:sldLayout>
</file>

<file path=ppt/slideLayouts/slideLayout165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40601453"/>
      </p:ext>
    </p:extLst>
  </p:cSld>
  <p:clrMapOvr>
    <a:masterClrMapping/>
  </p:clrMapOvr>
  <p:transition spd="med">
    <p:wipe dir="r"/>
  </p:transition>
</p:sldLayout>
</file>

<file path=ppt/slideLayouts/slideLayout165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8711327"/>
      </p:ext>
    </p:extLst>
  </p:cSld>
  <p:clrMapOvr>
    <a:masterClrMapping/>
  </p:clrMapOvr>
  <p:transition spd="med">
    <p:wipe dir="r"/>
  </p:transition>
</p:sldLayout>
</file>

<file path=ppt/slideLayouts/slideLayout165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10979981"/>
      </p:ext>
    </p:extLst>
  </p:cSld>
  <p:clrMapOvr>
    <a:masterClrMapping/>
  </p:clrMapOvr>
  <p:transition spd="med">
    <p:wipe dir="r"/>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15848909"/>
      </p:ext>
    </p:extLst>
  </p:cSld>
  <p:clrMapOvr>
    <a:masterClrMapping/>
  </p:clrMapOvr>
  <p:transition spd="med">
    <p:wipe dir="r"/>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6962596"/>
      </p:ext>
    </p:extLst>
  </p:cSld>
  <p:clrMapOvr>
    <a:masterClrMapping/>
  </p:clrMapOvr>
  <p:transition spd="med">
    <p:wipe dir="r"/>
  </p:transition>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305127"/>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86559675"/>
      </p:ext>
    </p:extLst>
  </p:cSld>
  <p:clrMapOvr>
    <a:masterClrMapping/>
  </p:clrMapOvr>
  <p:transition spd="med">
    <p:wipe dir="r"/>
  </p:transition>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0843860"/>
      </p:ext>
    </p:extLst>
  </p:cSld>
  <p:clrMapOvr>
    <a:masterClrMapping/>
  </p:clrMapOvr>
  <p:transition spd="med">
    <p:wipe dir="r"/>
  </p:transition>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399835"/>
      </p:ext>
    </p:extLst>
  </p:cSld>
  <p:clrMapOvr>
    <a:masterClrMapping/>
  </p:clrMapOvr>
  <p:transition spd="med">
    <p:wipe dir="r"/>
  </p:transition>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550505"/>
      </p:ext>
    </p:extLst>
  </p:cSld>
  <p:clrMapOvr>
    <a:masterClrMapping/>
  </p:clrMapOvr>
  <p:transition spd="med">
    <p:wipe dir="r"/>
  </p:transition>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195974"/>
      </p:ext>
    </p:extLst>
  </p:cSld>
  <p:clrMapOvr>
    <a:masterClrMapping/>
  </p:clrMapOvr>
  <p:transition spd="med">
    <p:wipe dir="r"/>
  </p:transition>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4659343"/>
      </p:ext>
    </p:extLst>
  </p:cSld>
  <p:clrMapOvr>
    <a:masterClrMapping/>
  </p:clrMapOvr>
  <p:transition spd="med">
    <p:wipe dir="r"/>
  </p:transition>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46140076"/>
      </p:ext>
    </p:extLst>
  </p:cSld>
  <p:clrMapOvr>
    <a:masterClrMapping/>
  </p:clrMapOvr>
  <p:transition spd="med">
    <p:wipe dir="r"/>
  </p:transition>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142737"/>
      </p:ext>
    </p:extLst>
  </p:cSld>
  <p:clrMapOvr>
    <a:masterClrMapping/>
  </p:clrMapOvr>
  <p:transition spd="med">
    <p:wipe dir="r"/>
  </p:transition>
</p:sldLayout>
</file>

<file path=ppt/slideLayouts/slideLayout16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2003502"/>
      </p:ext>
    </p:extLst>
  </p:cSld>
  <p:clrMapOvr>
    <a:masterClrMapping/>
  </p:clrMapOvr>
  <p:transition spd="med">
    <p:wipe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7133630"/>
      </p:ext>
    </p:extLst>
  </p:cSld>
  <p:clrMapOvr>
    <a:masterClrMapping/>
  </p:clrMapOvr>
  <p:transition spd="med">
    <p:wipe dir="r"/>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13544249"/>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720051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34427093"/>
      </p:ext>
    </p:extLst>
  </p:cSld>
  <p:clrMapOvr>
    <a:masterClrMapping/>
  </p:clrMapOvr>
  <p:transition spd="med">
    <p:wipe dir="r"/>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1763742"/>
      </p:ext>
    </p:extLst>
  </p:cSld>
  <p:clrMapOvr>
    <a:masterClrMapping/>
  </p:clrMapOvr>
  <p:transition spd="med">
    <p:wipe dir="r"/>
  </p:transition>
</p:sldLayout>
</file>

<file path=ppt/slideLayouts/slideLayout16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635526"/>
      </p:ext>
    </p:extLst>
  </p:cSld>
  <p:clrMapOvr>
    <a:masterClrMapping/>
  </p:clrMapOvr>
  <p:transition spd="med">
    <p:wipe dir="r"/>
  </p:transition>
</p:sldLayout>
</file>

<file path=ppt/slideLayouts/slideLayout16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88448066"/>
      </p:ext>
    </p:extLst>
  </p:cSld>
  <p:clrMapOvr>
    <a:masterClrMapping/>
  </p:clrMapOvr>
  <p:transition spd="med">
    <p:wipe dir="r"/>
  </p:transition>
</p:sldLayout>
</file>

<file path=ppt/slideLayouts/slideLayout16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562420387"/>
      </p:ext>
    </p:extLst>
  </p:cSld>
  <p:clrMapOvr>
    <a:masterClrMapping/>
  </p:clrMapOvr>
  <p:transition spd="med">
    <p:wipe dir="r"/>
  </p:transition>
</p:sldLayout>
</file>

<file path=ppt/slideLayouts/slideLayout16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80405080"/>
      </p:ext>
    </p:extLst>
  </p:cSld>
  <p:clrMapOvr>
    <a:masterClrMapping/>
  </p:clrMapOvr>
  <p:transition spd="med">
    <p:wipe dir="r"/>
  </p:transition>
</p:sldLayout>
</file>

<file path=ppt/slideLayouts/slideLayout167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860295"/>
      </p:ext>
    </p:extLst>
  </p:cSld>
  <p:clrMapOvr>
    <a:masterClrMapping/>
  </p:clrMapOvr>
  <p:transition spd="med">
    <p:wipe dir="r"/>
  </p:transition>
</p:sldLayout>
</file>

<file path=ppt/slideLayouts/slideLayout167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27101"/>
      </p:ext>
    </p:extLst>
  </p:cSld>
  <p:clrMapOvr>
    <a:masterClrMapping/>
  </p:clrMapOvr>
  <p:transition spd="slow">
    <p:fade/>
  </p:transition>
</p:sldLayout>
</file>

<file path=ppt/slideLayouts/slideLayout167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9184773"/>
      </p:ext>
    </p:extLst>
  </p:cSld>
  <p:clrMapOvr>
    <a:masterClrMapping/>
  </p:clrMapOvr>
  <p:transition spd="med">
    <p:wipe dir="r"/>
  </p:transition>
</p:sldLayout>
</file>

<file path=ppt/slideLayouts/slideLayout167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450219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4" tIns="45002" rIns="90004" bIns="45002"/>
          <a:lstStyle/>
          <a:p>
            <a:r>
              <a:rPr lang="zh-TW" altLang="en-US" noProof="1"/>
              <a:t>按一下以編輯母片標題樣式</a:t>
            </a:r>
          </a:p>
        </p:txBody>
      </p:sp>
    </p:spTree>
    <p:extLst>
      <p:ext uri="{BB962C8B-B14F-4D97-AF65-F5344CB8AC3E}">
        <p14:creationId xmlns:p14="http://schemas.microsoft.com/office/powerpoint/2010/main" val="1973433545"/>
      </p:ext>
    </p:extLst>
  </p:cSld>
  <p:clrMapOvr>
    <a:masterClrMapping/>
  </p:clrMapOvr>
  <p:transition spd="med">
    <p:wipe dir="r"/>
  </p:transition>
</p:sldLayout>
</file>

<file path=ppt/slideLayouts/slideLayout168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334950"/>
      </p:ext>
    </p:extLst>
  </p:cSld>
  <p:clrMapOvr>
    <a:masterClrMapping/>
  </p:clrMapOvr>
  <p:transition spd="med">
    <p:wipe dir="r"/>
  </p:transition>
</p:sldLayout>
</file>

<file path=ppt/slideLayouts/slideLayout16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83912978"/>
      </p:ext>
    </p:extLst>
  </p:cSld>
  <p:clrMapOvr>
    <a:masterClrMapping/>
  </p:clrMapOvr>
  <p:transition spd="med">
    <p:wipe dir="r"/>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551890864"/>
      </p:ext>
    </p:extLst>
  </p:cSld>
  <p:clrMapOvr>
    <a:masterClrMapping/>
  </p:clrMapOvr>
  <p:transition spd="med">
    <p:wipe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111176986"/>
      </p:ext>
    </p:extLst>
  </p:cSld>
  <p:clrMapOvr>
    <a:masterClrMapping/>
  </p:clrMapOvr>
  <p:transition spd="med">
    <p:wipe dir="r"/>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317244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8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2476837994"/>
      </p:ext>
    </p:extLst>
  </p:cSld>
  <p:clrMapOvr>
    <a:masterClrMapping/>
  </p:clrMapOvr>
  <p:transition spd="med">
    <p:wipe dir="r"/>
  </p:transition>
</p:sldLayout>
</file>

<file path=ppt/slideLayouts/slideLayout16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22353"/>
      </p:ext>
    </p:extLst>
  </p:cSld>
  <p:clrMapOvr>
    <a:masterClrMapping/>
  </p:clrMapOvr>
  <p:transition spd="slow">
    <p:fade/>
  </p:transition>
</p:sldLayout>
</file>

<file path=ppt/slideLayouts/slideLayout16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7405799"/>
      </p:ext>
    </p:extLst>
  </p:cSld>
  <p:clrMapOvr>
    <a:masterClrMapping/>
  </p:clrMapOvr>
  <p:extLst mod="1">
    <p:ext uri="{DCECCB84-F9BA-43D5-87BE-67443E8EF086}">
      <p15:sldGuideLst xmlns:p15="http://schemas.microsoft.com/office/powerpoint/2012/main"/>
    </p:ext>
  </p:extLst>
</p:sldLayout>
</file>

<file path=ppt/slideLayouts/slideLayout16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577788"/>
      </p:ext>
    </p:extLst>
  </p:cSld>
  <p:clrMapOvr>
    <a:masterClrMapping/>
  </p:clrMapOvr>
  <p:transition>
    <p:fade/>
  </p:transition>
</p:sldLayout>
</file>

<file path=ppt/slideLayouts/slideLayout168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456530"/>
      </p:ext>
    </p:extLst>
  </p:cSld>
  <p:clrMapOvr>
    <a:masterClrMapping/>
  </p:clrMapOvr>
  <p:transition spd="med">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859672"/>
      </p:ext>
    </p:extLst>
  </p:cSld>
  <p:clrMapOvr>
    <a:masterClrMapping/>
  </p:clrMapOvr>
  <p:transition spd="slow">
    <p:fade/>
  </p:transition>
</p:sldLayout>
</file>

<file path=ppt/slideLayouts/slideLayout169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1650"/>
      </p:ext>
    </p:extLst>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09565"/>
      </p:ext>
    </p:extLst>
  </p:cSld>
  <p:clrMapOvr>
    <a:masterClrMapping/>
  </p:clrMapOvr>
  <p:transition spd="med">
    <p:wipe dir="r"/>
  </p:transition>
</p:sldLayout>
</file>

<file path=ppt/slideLayouts/slideLayout169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330014535"/>
      </p:ext>
    </p:extLst>
  </p:cSld>
  <p:clrMapOvr>
    <a:masterClrMapping/>
  </p:clrMapOvr>
  <p:transition spd="med">
    <p:zoom dir="in"/>
  </p:transition>
</p:sldLayout>
</file>

<file path=ppt/slideLayouts/slideLayout169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030637"/>
      </p:ext>
    </p:extLst>
  </p:cSld>
  <p:clrMapOvr>
    <a:masterClrMapping/>
  </p:clrMapOvr>
  <p:transition spd="med">
    <p:zoom dir="in"/>
  </p:transition>
</p:sldLayout>
</file>

<file path=ppt/slideLayouts/slideLayout169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95994"/>
      </p:ext>
    </p:extLst>
  </p:cSld>
  <p:clrMapOvr>
    <a:masterClrMapping/>
  </p:clrMapOvr>
  <p:transition spd="med">
    <p:wipe dir="r"/>
  </p:transition>
</p:sldLayout>
</file>

<file path=ppt/slideLayouts/slideLayout169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7526"/>
      </p:ext>
    </p:extLst>
  </p:cSld>
  <p:clrMapOvr>
    <a:masterClrMapping/>
  </p:clrMapOvr>
  <p:transition spd="med">
    <p:wipe dir="r"/>
  </p:transition>
</p:sldLayout>
</file>

<file path=ppt/slideLayouts/slideLayout169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6005350"/>
      </p:ext>
    </p:extLst>
  </p:cSld>
  <p:clrMapOvr>
    <a:masterClrMapping/>
  </p:clrMapOvr>
  <p:transition spd="med">
    <p:wipe dir="r"/>
  </p:transition>
</p:sldLayout>
</file>

<file path=ppt/slideLayouts/slideLayout169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13219"/>
      </p:ext>
    </p:extLst>
  </p:cSld>
  <p:clrMapOvr>
    <a:masterClrMapping/>
  </p:clrMapOvr>
  <p:transition spd="slow">
    <p:fade/>
  </p:transition>
</p:sldLayout>
</file>

<file path=ppt/slideLayouts/slideLayout16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292736790"/>
      </p:ext>
    </p:extLst>
  </p:cSld>
  <p:clrMapOvr>
    <a:masterClrMapping/>
  </p:clrMapOvr>
  <p:transition spd="med">
    <p:wipe dir="r"/>
  </p:transition>
</p:sldLayout>
</file>

<file path=ppt/slideLayouts/slideLayout16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8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7360705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2179224"/>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82" indent="-16858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45" indent="-16858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91" indent="-112149">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642" indent="-168582">
              <a:lnSpc>
                <a:spcPct val="100000"/>
              </a:lnSpc>
              <a:spcBef>
                <a:spcPts val="300"/>
              </a:spcBef>
              <a:buClr>
                <a:schemeClr val="bg1">
                  <a:lumMod val="60000"/>
                  <a:lumOff val="40000"/>
                </a:schemeClr>
              </a:buClr>
              <a:buFont typeface="Arial" panose="020B0604020202020204" pitchFamily="34" charset="0"/>
              <a:buChar char="•"/>
              <a:defRPr sz="900"/>
            </a:lvl4pPr>
            <a:lvl5pPr marL="1515599" indent="-16858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544116"/>
      </p:ext>
    </p:extLst>
  </p:cSld>
  <p:clrMapOvr>
    <a:masterClrMapping/>
  </p:clrMapOvr>
  <p:extLst mod="1">
    <p:ext uri="{DCECCB84-F9BA-43D5-87BE-67443E8EF086}">
      <p15:sldGuideLst xmlns:p15="http://schemas.microsoft.com/office/powerpoint/2012/main"/>
    </p:ext>
  </p:extLst>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6" name="Slide Number Placeholder 5"/>
          <p:cNvSpPr>
            <a:spLocks noGrp="1"/>
          </p:cNvSpPr>
          <p:nvPr>
            <p:ph type="sldNum" sz="quarter" idx="11"/>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21417860"/>
      </p:ext>
    </p:extLst>
  </p:cSld>
  <p:clrMapOvr>
    <a:masterClrMapping/>
  </p:clrMapOvr>
  <p:transition spd="med">
    <p:wipe dir="r"/>
  </p:transition>
</p:sldLayout>
</file>

<file path=ppt/slideLayouts/slideLayout170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7093485"/>
      </p:ext>
    </p:extLst>
  </p:cSld>
  <p:clrMapOvr>
    <a:masterClrMapping/>
  </p:clrMapOvr>
  <p:transition spd="med">
    <p:wipe dir="r"/>
  </p:transition>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42146973"/>
      </p:ext>
    </p:extLst>
  </p:cSld>
  <p:clrMapOvr>
    <a:masterClrMapping/>
  </p:clrMapOvr>
  <p:transition spd="med">
    <p:wipe dir="r"/>
  </p:transition>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8465737"/>
      </p:ext>
    </p:extLst>
  </p:cSld>
  <p:clrMapOvr>
    <a:masterClrMapping/>
  </p:clrMapOvr>
  <p:transition spd="med">
    <p:wipe dir="r"/>
  </p:transition>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217" tIns="60107" rIns="120217" bIns="60107"/>
          <a:lstStyle/>
          <a:p>
            <a:pPr defTabSz="9029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8429902"/>
      </p:ext>
    </p:extLst>
  </p:cSld>
  <p:clrMapOvr>
    <a:masterClrMapping/>
  </p:clrMapOvr>
  <p:transition spd="med">
    <p:wipe dir="r"/>
  </p:transition>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40239637"/>
      </p:ext>
    </p:extLst>
  </p:cSld>
  <p:clrMapOvr>
    <a:masterClrMapping/>
  </p:clrMapOvr>
  <p:transition spd="med">
    <p:wipe dir="r"/>
  </p:transition>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3842321"/>
      </p:ext>
    </p:extLst>
  </p:cSld>
  <p:clrMapOvr>
    <a:masterClrMapping/>
  </p:clrMapOvr>
  <p:transition spd="med">
    <p:wipe dir="r"/>
  </p:transition>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300257" tIns="300257" rIns="300257" bIns="3002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8300197"/>
      </p:ext>
    </p:extLst>
  </p:cSld>
  <p:clrMapOvr>
    <a:masterClrMapping/>
  </p:clrMapOvr>
  <p:transition spd="med">
    <p:wipe dir="r"/>
  </p:transition>
</p:sldLayout>
</file>

<file path=ppt/slideLayouts/slideLayout170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40311" tIns="180323" rIns="180323" bIns="180323"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20217" tIns="60107" rIns="120217" bIns="60107"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60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16425506"/>
      </p:ext>
    </p:extLst>
  </p:cSld>
  <p:clrMapOvr>
    <a:masterClrMapping/>
  </p:clrMapOvr>
  <p:transition spd="med">
    <p:wipe dir="r"/>
  </p:transition>
</p:sldLayout>
</file>

<file path=ppt/slideLayouts/slideLayout170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6866"/>
            <a:ext cx="2895600" cy="274637"/>
          </a:xfrm>
          <a:prstGeom prst="rect">
            <a:avLst/>
          </a:prstGeom>
        </p:spPr>
        <p:txBody>
          <a:bodyPr lIns="120217" tIns="60107" rIns="120217" bIns="60107"/>
          <a:lstStyle>
            <a:lvl1pPr eaLnBrk="1" hangingPunct="1">
              <a:defRPr>
                <a:solidFill>
                  <a:srgbClr val="444444"/>
                </a:solidFill>
                <a:latin typeface="Calibri" panose="020F050202020403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761481062"/>
      </p:ext>
    </p:extLst>
  </p:cSld>
  <p:clrMapOvr>
    <a:masterClrMapping/>
  </p:clrMapOvr>
  <p:transition spd="slow">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64334"/>
      </p:ext>
    </p:extLst>
  </p:cSld>
  <p:clrMapOvr>
    <a:masterClrMapping/>
  </p:clrMapOvr>
  <p:transition>
    <p:fade/>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816"/>
            <a:ext cx="2895600" cy="274637"/>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78421862"/>
      </p:ext>
    </p:extLst>
  </p:cSld>
  <p:clrMapOvr>
    <a:masterClrMapping/>
  </p:clrMapOvr>
  <p:transition spd="med">
    <p:wipe dir="r"/>
  </p:transition>
</p:sldLayout>
</file>

<file path=ppt/slideLayouts/slideLayout171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10023332"/>
      </p:ext>
    </p:extLst>
  </p:cSld>
  <p:clrMapOvr>
    <a:masterClrMapping/>
  </p:clrMapOvr>
  <p:transition spd="med">
    <p:wipe dir="r"/>
  </p:transition>
</p:sldLayout>
</file>

<file path=ppt/slideLayouts/slideLayout171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40587704"/>
      </p:ext>
    </p:extLst>
  </p:cSld>
  <p:clrMapOvr>
    <a:masterClrMapping/>
  </p:clrMapOvr>
  <p:transition spd="med">
    <p:wipe dir="r"/>
  </p:transition>
</p:sldLayout>
</file>

<file path=ppt/slideLayouts/slideLayout171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5712210"/>
      </p:ext>
    </p:extLst>
  </p:cSld>
  <p:clrMapOvr>
    <a:masterClrMapping/>
  </p:clrMapOvr>
  <p:transition spd="med">
    <p:wipe dir="r"/>
  </p:transition>
</p:sldLayout>
</file>

<file path=ppt/slideLayouts/slideLayout171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53281" indent="-3043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814361555"/>
      </p:ext>
    </p:extLst>
  </p:cSld>
  <p:clrMapOvr>
    <a:masterClrMapping/>
  </p:clrMapOvr>
  <p:transition spd="med">
    <p:wipe dir="r"/>
  </p:transition>
</p:sldLayout>
</file>

<file path=ppt/slideLayouts/slideLayout17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2200" tIns="51298" rIns="102200" bIns="5129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9029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48417577"/>
      </p:ext>
    </p:extLst>
  </p:cSld>
  <p:clrMapOvr>
    <a:masterClrMapping/>
  </p:clrMapOvr>
  <p:transition spd="med">
    <p:wipe dir="r"/>
  </p:transition>
</p:sldLayout>
</file>

<file path=ppt/slideLayouts/slideLayout171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2200" tIns="51298" rIns="102200" bIns="51298" anchor="ctr"/>
          <a:lstStyle/>
          <a:p>
            <a:pPr algn="ctr" defTabSz="9029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2200" tIns="51298" rIns="102200" bIns="5129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9029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9029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749585073"/>
      </p:ext>
    </p:extLst>
  </p:cSld>
  <p:clrMapOvr>
    <a:masterClrMapping/>
  </p:clrMapOvr>
  <p:transition spd="med">
    <p:wipe dir="r"/>
  </p:transition>
</p:sldLayout>
</file>

<file path=ppt/slideLayouts/slideLayout171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47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78181538"/>
      </p:ext>
    </p:extLst>
  </p:cSld>
  <p:clrMapOvr>
    <a:masterClrMapping/>
  </p:clrMapOvr>
  <p:transition spd="med">
    <p:wipe dir="r"/>
  </p:transition>
</p:sldLayout>
</file>

<file path=ppt/slideLayouts/slideLayout17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726" tIns="60362" rIns="120726" bIns="60362"/>
          <a:lstStyle/>
          <a:p>
            <a:pPr defTabSz="9029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49373986"/>
      </p:ext>
    </p:extLst>
  </p:cSld>
  <p:clrMapOvr>
    <a:masterClrMapping/>
  </p:clrMapOvr>
  <p:transition spd="med">
    <p:wipe dir="r"/>
  </p:transition>
</p:sldLayout>
</file>

<file path=ppt/slideLayouts/slideLayout17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28909934"/>
      </p:ext>
    </p:extLst>
  </p:cSld>
  <p:clrMapOvr>
    <a:masterClrMapping/>
  </p:clrMapOvr>
  <p:transition spd="med">
    <p:wipe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6" tIns="45003" rIns="90006" bIns="45003"/>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6" tIns="45003" rIns="90006" bIns="45003"/>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20385"/>
      </p:ext>
    </p:extLst>
  </p:cSld>
  <p:clrMapOvr>
    <a:masterClrMapping/>
  </p:clrMapOvr>
  <p:transition spd="med">
    <p:wipe dir="r"/>
  </p:transition>
</p:sldLayout>
</file>

<file path=ppt/slideLayouts/slideLayout17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31435739"/>
      </p:ext>
    </p:extLst>
  </p:cSld>
  <p:clrMapOvr>
    <a:masterClrMapping/>
  </p:clrMapOvr>
  <p:transition spd="med">
    <p:wipe dir="r"/>
  </p:transition>
</p:sldLayout>
</file>

<file path=ppt/slideLayouts/slideLayout17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65013129"/>
      </p:ext>
    </p:extLst>
  </p:cSld>
  <p:clrMapOvr>
    <a:masterClrMapping/>
  </p:clrMapOvr>
  <p:transition spd="med">
    <p:wipe dir="r"/>
  </p:transition>
</p:sldLayout>
</file>

<file path=ppt/slideLayouts/slideLayout17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0110867"/>
      </p:ext>
    </p:extLst>
  </p:cSld>
  <p:clrMapOvr>
    <a:masterClrMapping/>
  </p:clrMapOvr>
  <p:transition spd="med">
    <p:wipe dir="r"/>
  </p:transition>
</p:sldLayout>
</file>

<file path=ppt/slideLayouts/slideLayout17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3634796"/>
      </p:ext>
    </p:extLst>
  </p:cSld>
  <p:clrMapOvr>
    <a:masterClrMapping/>
  </p:clrMapOvr>
  <p:transition spd="med">
    <p:wipe dir="r"/>
  </p:transition>
</p:sldLayout>
</file>

<file path=ppt/slideLayouts/slideLayout17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34271060"/>
      </p:ext>
    </p:extLst>
  </p:cSld>
  <p:clrMapOvr>
    <a:masterClrMapping/>
  </p:clrMapOvr>
  <p:transition spd="med">
    <p:wipe dir="r"/>
  </p:transition>
</p:sldLayout>
</file>

<file path=ppt/slideLayouts/slideLayout17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06162501"/>
      </p:ext>
    </p:extLst>
  </p:cSld>
  <p:clrMapOvr>
    <a:masterClrMapping/>
  </p:clrMapOvr>
  <p:transition spd="med">
    <p:wipe dir="r"/>
  </p:transition>
</p:sldLayout>
</file>

<file path=ppt/slideLayouts/slideLayout17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62648907"/>
      </p:ext>
    </p:extLst>
  </p:cSld>
  <p:clrMapOvr>
    <a:masterClrMapping/>
  </p:clrMapOvr>
  <p:transition spd="med">
    <p:wipe dir="r"/>
  </p:transition>
</p:sldLayout>
</file>

<file path=ppt/slideLayouts/slideLayout17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64789883"/>
      </p:ext>
    </p:extLst>
  </p:cSld>
  <p:clrMapOvr>
    <a:masterClrMapping/>
  </p:clrMapOvr>
  <p:transition spd="med">
    <p:wipe dir="r"/>
  </p:transition>
</p:sldLayout>
</file>

<file path=ppt/slideLayouts/slideLayout17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2701276"/>
      </p:ext>
    </p:extLst>
  </p:cSld>
  <p:clrMapOvr>
    <a:masterClrMapping/>
  </p:clrMapOvr>
  <p:transition spd="med">
    <p:wipe dir="r"/>
  </p:transition>
</p:sldLayout>
</file>

<file path=ppt/slideLayouts/slideLayout17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40643634"/>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07858"/>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1749310"/>
      </p:ext>
    </p:extLst>
  </p:cSld>
  <p:clrMapOvr>
    <a:masterClrMapping/>
  </p:clrMapOvr>
  <p:transition spd="med">
    <p:wipe dir="r"/>
  </p:transition>
</p:sldLayout>
</file>

<file path=ppt/slideLayouts/slideLayout17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85553959"/>
      </p:ext>
    </p:extLst>
  </p:cSld>
  <p:clrMapOvr>
    <a:masterClrMapping/>
  </p:clrMapOvr>
  <p:transition spd="med">
    <p:wipe dir="r"/>
  </p:transition>
</p:sldLayout>
</file>

<file path=ppt/slideLayouts/slideLayout17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526321680"/>
      </p:ext>
    </p:extLst>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429680638"/>
      </p:ext>
    </p:extLst>
  </p:cSld>
  <p:clrMapOvr>
    <a:masterClrMapping/>
  </p:clrMapOvr>
  <p:transition spd="med">
    <p:wipe dir="r"/>
  </p:transition>
</p:sldLayout>
</file>

<file path=ppt/slideLayouts/slideLayout17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883794887"/>
      </p:ext>
    </p:extLst>
  </p:cSld>
  <p:clrMapOvr>
    <a:masterClrMapping/>
  </p:clrMapOvr>
  <p:transition spd="med">
    <p:wipe dir="r"/>
  </p:transition>
</p:sldLayout>
</file>

<file path=ppt/slideLayouts/slideLayout17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04712260"/>
      </p:ext>
    </p:extLst>
  </p:cSld>
  <p:clrMapOvr>
    <a:masterClrMapping/>
  </p:clrMapOvr>
  <p:transition spd="med">
    <p:wipe dir="r"/>
  </p:transition>
</p:sldLayout>
</file>

<file path=ppt/slideLayouts/slideLayout17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044" tIns="25718" rIns="51044"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044" tIns="25718" rIns="51044"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044" tIns="25718" rIns="51044" bIns="25718"/>
          <a:lstStyle/>
          <a:p>
            <a:pPr defTabSz="67723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65288582"/>
      </p:ext>
    </p:extLst>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06905974"/>
      </p:ext>
    </p:extLst>
  </p:cSld>
  <p:clrMapOvr>
    <a:masterClrMapping/>
  </p:clrMapOvr>
  <p:transition spd="med">
    <p:wipe dir="r"/>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3194370"/>
      </p:ext>
    </p:extLst>
  </p:cSld>
  <p:clrMapOvr>
    <a:masterClrMapping/>
  </p:clrMapOvr>
  <p:transition spd="med">
    <p:wipe dir="r"/>
  </p:transition>
</p:sldLayout>
</file>

<file path=ppt/slideLayouts/slideLayout173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32517433"/>
      </p:ext>
    </p:extLst>
  </p:cSld>
  <p:clrMapOvr>
    <a:masterClrMapping/>
  </p:clrMapOvr>
  <p:transition spd="med">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717319"/>
      </p:ext>
    </p:extLst>
  </p:cSld>
  <p:clrMapOvr>
    <a:masterClrMapping/>
  </p:clrMapOvr>
  <p:transition spd="med">
    <p:wipe dir="r"/>
  </p:transition>
</p:sldLayout>
</file>

<file path=ppt/slideLayouts/slideLayout174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88571078"/>
      </p:ext>
    </p:extLst>
  </p:cSld>
  <p:clrMapOvr>
    <a:masterClrMapping/>
  </p:clrMapOvr>
  <p:transition spd="med">
    <p:wipe dir="r"/>
  </p:transition>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8176337"/>
      </p:ext>
    </p:extLst>
  </p:cSld>
  <p:clrMapOvr>
    <a:masterClrMapping/>
  </p:clrMapOvr>
  <p:transition spd="med">
    <p:wipe dir="r"/>
  </p:transition>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848972"/>
      </p:ext>
    </p:extLst>
  </p:cSld>
  <p:clrMapOvr>
    <a:masterClrMapping/>
  </p:clrMapOvr>
  <p:transition spd="med">
    <p:wipe dir="r"/>
  </p:transition>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45236"/>
      </p:ext>
    </p:extLst>
  </p:cSld>
  <p:clrMapOvr>
    <a:masterClrMapping/>
  </p:clrMapOvr>
  <p:transition spd="med">
    <p:wipe dir="r"/>
  </p:transition>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7690831"/>
      </p:ext>
    </p:extLst>
  </p:cSld>
  <p:clrMapOvr>
    <a:masterClrMapping/>
  </p:clrMapOvr>
  <p:transition spd="med">
    <p:wipe dir="r"/>
  </p:transition>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10109"/>
      </p:ext>
    </p:extLst>
  </p:cSld>
  <p:clrMapOvr>
    <a:masterClrMapping/>
  </p:clrMapOvr>
  <p:transition spd="med">
    <p:wipe dir="r"/>
  </p:transition>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1147000"/>
      </p:ext>
    </p:extLst>
  </p:cSld>
  <p:clrMapOvr>
    <a:masterClrMapping/>
  </p:clrMapOvr>
  <p:transition spd="med">
    <p:wipe dir="r"/>
  </p:transition>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1346628"/>
      </p:ext>
    </p:extLst>
  </p:cSld>
  <p:clrMapOvr>
    <a:masterClrMapping/>
  </p:clrMapOvr>
  <p:transition spd="med">
    <p:wipe dir="r"/>
  </p:transition>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30120"/>
      </p:ext>
    </p:extLst>
  </p:cSld>
  <p:clrMapOvr>
    <a:masterClrMapping/>
  </p:clrMapOvr>
  <p:transition spd="med">
    <p:wipe dir="r"/>
  </p:transition>
</p:sldLayout>
</file>

<file path=ppt/slideLayouts/slideLayout174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999108"/>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6" tIns="34289" rIns="6726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8095411"/>
      </p:ext>
    </p:extLst>
  </p:cSld>
  <p:clrMapOvr>
    <a:masterClrMapping/>
  </p:clrMapOvr>
  <p:transition spd="med">
    <p:zoom dir="in"/>
  </p:transition>
</p:sldLayout>
</file>

<file path=ppt/slideLayouts/slideLayout17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967161"/>
      </p:ext>
    </p:extLst>
  </p:cSld>
  <p:clrMapOvr>
    <a:masterClrMapping/>
  </p:clrMapOvr>
  <p:transition spd="med">
    <p:wipe dir="r"/>
  </p:transition>
</p:sldLayout>
</file>

<file path=ppt/slideLayouts/slideLayout17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80562996"/>
      </p:ext>
    </p:extLst>
  </p:cSld>
  <p:clrMapOvr>
    <a:masterClrMapping/>
  </p:clrMapOvr>
  <p:transition spd="med">
    <p:wipe dir="r"/>
  </p:transition>
</p:sldLayout>
</file>

<file path=ppt/slideLayouts/slideLayout175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91535872"/>
      </p:ext>
    </p:extLst>
  </p:cSld>
  <p:clrMapOvr>
    <a:masterClrMapping/>
  </p:clrMapOvr>
  <p:transition spd="med">
    <p:wipe dir="r"/>
  </p:transition>
</p:sldLayout>
</file>

<file path=ppt/slideLayouts/slideLayout175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6591624"/>
      </p:ext>
    </p:extLst>
  </p:cSld>
  <p:clrMapOvr>
    <a:masterClrMapping/>
  </p:clrMapOvr>
  <p:transition spd="med">
    <p:wipe dir="r"/>
  </p:transition>
</p:sldLayout>
</file>

<file path=ppt/slideLayouts/slideLayout175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38912332"/>
      </p:ext>
    </p:extLst>
  </p:cSld>
  <p:clrMapOvr>
    <a:masterClrMapping/>
  </p:clrMapOvr>
  <p:transition spd="med">
    <p:wipe dir="r"/>
  </p:transition>
</p:sldLayout>
</file>

<file path=ppt/slideLayouts/slideLayout175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97236806"/>
      </p:ext>
    </p:extLst>
  </p:cSld>
  <p:clrMapOvr>
    <a:masterClrMapping/>
  </p:clrMapOvr>
  <p:transition spd="med">
    <p:wipe dir="r"/>
  </p:transition>
</p:sldLayout>
</file>

<file path=ppt/slideLayouts/slideLayout175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632530573"/>
      </p:ext>
    </p:extLst>
  </p:cSld>
  <p:clrMapOvr>
    <a:masterClrMapping/>
  </p:clrMapOvr>
  <p:transition spd="med">
    <p:wipe dir="r"/>
  </p:transition>
</p:sldLayout>
</file>

<file path=ppt/slideLayouts/slideLayout175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28292875"/>
      </p:ext>
    </p:extLst>
  </p:cSld>
  <p:clrMapOvr>
    <a:masterClrMapping/>
  </p:clrMapOvr>
  <p:transition spd="med">
    <p:wipe dir="r"/>
  </p:transition>
</p:sldLayout>
</file>

<file path=ppt/slideLayouts/slideLayout175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18710"/>
      </p:ext>
    </p:extLst>
  </p:cSld>
  <p:clrMapOvr>
    <a:masterClrMapping/>
  </p:clrMapOvr>
  <p:transition spd="med">
    <p:wipe dir="r"/>
  </p:transition>
</p:sldLayout>
</file>

<file path=ppt/slideLayouts/slideLayout175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25153"/>
      </p:ext>
    </p:extLst>
  </p:cSld>
  <p:clrMapOvr>
    <a:masterClrMapping/>
  </p:clrMapOvr>
  <p:transition spd="slow">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60142"/>
      </p:ext>
    </p:extLst>
  </p:cSld>
  <p:clrMapOvr>
    <a:masterClrMapping/>
  </p:clrMapOvr>
  <p:transition spd="med">
    <p:zoom dir="in"/>
  </p:transition>
</p:sldLayout>
</file>

<file path=ppt/slideLayouts/slideLayout176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1787962"/>
      </p:ext>
    </p:extLst>
  </p:cSld>
  <p:clrMapOvr>
    <a:masterClrMapping/>
  </p:clrMapOvr>
  <p:transition spd="med">
    <p:wipe dir="r"/>
  </p:transition>
</p:sldLayout>
</file>

<file path=ppt/slideLayouts/slideLayout17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91064268"/>
      </p:ext>
    </p:extLst>
  </p:cSld>
  <p:clrMapOvr>
    <a:masterClrMapping/>
  </p:clrMapOvr>
  <p:transition>
    <p:fade/>
  </p:transition>
</p:sldLayout>
</file>

<file path=ppt/slideLayouts/slideLayout176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19738"/>
      </p:ext>
    </p:extLst>
  </p:cSld>
  <p:clrMapOvr>
    <a:masterClrMapping/>
  </p:clrMapOvr>
  <p:transition spd="med">
    <p:wipe dir="r"/>
  </p:transition>
</p:sldLayout>
</file>

<file path=ppt/slideLayouts/slideLayout176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059010834"/>
      </p:ext>
    </p:extLst>
  </p:cSld>
  <p:clrMapOvr>
    <a:masterClrMapping/>
  </p:clrMapOvr>
  <p:transition spd="med">
    <p:wipe dir="r"/>
  </p:transition>
</p:sldLayout>
</file>

<file path=ppt/slideLayouts/slideLayout17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126174256"/>
      </p:ext>
    </p:extLst>
  </p:cSld>
  <p:clrMapOvr>
    <a:masterClrMapping/>
  </p:clrMapOvr>
  <p:transition spd="med">
    <p:wipe dir="r"/>
  </p:transition>
</p:sldLayout>
</file>

<file path=ppt/slideLayouts/slideLayout176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661024553"/>
      </p:ext>
    </p:extLst>
  </p:cSld>
  <p:clrMapOvr>
    <a:masterClrMapping/>
  </p:clrMapOvr>
  <p:transition spd="med">
    <p:wipe dir="r"/>
  </p:transition>
</p:sldLayout>
</file>

<file path=ppt/slideLayouts/slideLayout17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093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76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723458567"/>
      </p:ext>
    </p:extLst>
  </p:cSld>
  <p:clrMapOvr>
    <a:masterClrMapping/>
  </p:clrMapOvr>
  <p:transition spd="med">
    <p:wipe dir="r"/>
  </p:transition>
</p:sldLayout>
</file>

<file path=ppt/slideLayouts/slideLayout17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00674"/>
      </p:ext>
    </p:extLst>
  </p:cSld>
  <p:clrMapOvr>
    <a:masterClrMapping/>
  </p:clrMapOvr>
  <p:transition spd="slow">
    <p:fade/>
  </p:transition>
</p:sldLayout>
</file>

<file path=ppt/slideLayouts/slideLayout17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78690226"/>
      </p:ext>
    </p:extLst>
  </p:cSld>
  <p:clrMapOvr>
    <a:masterClrMapping/>
  </p:clrMapOvr>
  <p:extLst mod="1">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177685"/>
      </p:ext>
    </p:extLst>
  </p:cSld>
  <p:clrMapOvr>
    <a:masterClrMapping/>
  </p:clrMapOvr>
  <p:transition spd="med">
    <p:wipe dir="r"/>
  </p:transition>
</p:sldLayout>
</file>

<file path=ppt/slideLayouts/slideLayout17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67393"/>
      </p:ext>
    </p:extLst>
  </p:cSld>
  <p:clrMapOvr>
    <a:masterClrMapping/>
  </p:clrMapOvr>
  <p:transition>
    <p:fade/>
  </p:transition>
</p:sldLayout>
</file>

<file path=ppt/slideLayouts/slideLayout177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120175"/>
      </p:ext>
    </p:extLst>
  </p:cSld>
  <p:clrMapOvr>
    <a:masterClrMapping/>
  </p:clrMapOvr>
  <p:transition spd="med">
    <p:wipe dir="r"/>
  </p:transition>
</p:sldLayout>
</file>

<file path=ppt/slideLayouts/slideLayout17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78878"/>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611480"/>
      </p:ext>
    </p:extLst>
  </p:cSld>
  <p:clrMapOvr>
    <a:masterClrMapping/>
  </p:clrMapOvr>
  <p:transition spd="med">
    <p:wipe dir="r"/>
  </p:transition>
</p:sldLayout>
</file>

<file path=ppt/slideLayouts/slideLayout177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05785942"/>
      </p:ext>
    </p:extLst>
  </p:cSld>
  <p:clrMapOvr>
    <a:masterClrMapping/>
  </p:clrMapOvr>
  <p:transition spd="med">
    <p:zoom dir="in"/>
  </p:transition>
</p:sldLayout>
</file>

<file path=ppt/slideLayouts/slideLayout177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752128"/>
      </p:ext>
    </p:extLst>
  </p:cSld>
  <p:clrMapOvr>
    <a:masterClrMapping/>
  </p:clrMapOvr>
  <p:transition spd="med">
    <p:zoom dir="in"/>
  </p:transition>
</p:sldLayout>
</file>

<file path=ppt/slideLayouts/slideLayout177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381157"/>
      </p:ext>
    </p:extLst>
  </p:cSld>
  <p:clrMapOvr>
    <a:masterClrMapping/>
  </p:clrMapOvr>
  <p:transition spd="med">
    <p:wipe dir="r"/>
  </p:transition>
</p:sldLayout>
</file>

<file path=ppt/slideLayouts/slideLayout177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66316"/>
      </p:ext>
    </p:extLst>
  </p:cSld>
  <p:clrMapOvr>
    <a:masterClrMapping/>
  </p:clrMapOvr>
  <p:transition spd="med">
    <p:wipe dir="r"/>
  </p:transition>
</p:sldLayout>
</file>

<file path=ppt/slideLayouts/slideLayout177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76614"/>
      </p:ext>
    </p:extLst>
  </p:cSld>
  <p:clrMapOvr>
    <a:masterClrMapping/>
  </p:clrMapOvr>
  <p:transition spd="med">
    <p:wipe dir="r"/>
  </p:transition>
</p:sldLayout>
</file>

<file path=ppt/slideLayouts/slideLayout177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95635"/>
      </p:ext>
    </p:extLst>
  </p:cSld>
  <p:clrMapOvr>
    <a:masterClrMapping/>
  </p:clrMapOvr>
  <p:transition spd="slow">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58464"/>
      </p:ext>
    </p:extLst>
  </p:cSld>
  <p:clrMapOvr>
    <a:masterClrMapping/>
  </p:clrMapOvr>
  <p:transition spd="med">
    <p:wipe dir="r"/>
  </p:transition>
</p:sldLayout>
</file>

<file path=ppt/slideLayouts/slideLayout17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54092875"/>
      </p:ext>
    </p:extLst>
  </p:cSld>
  <p:clrMapOvr>
    <a:masterClrMapping/>
  </p:clrMapOvr>
  <p:transition spd="med">
    <p:wipe dir="r"/>
  </p:transition>
</p:sldLayout>
</file>

<file path=ppt/slideLayouts/slideLayout17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06206297"/>
      </p:ext>
    </p:extLst>
  </p:cSld>
  <p:clrMapOvr>
    <a:masterClrMapping/>
  </p:clrMapOvr>
  <p:transition spd="med">
    <p:wipe dir="r"/>
  </p:transition>
</p:sldLayout>
</file>

<file path=ppt/slideLayouts/slideLayout178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3548719"/>
      </p:ext>
    </p:extLst>
  </p:cSld>
  <p:clrMapOvr>
    <a:masterClrMapping/>
  </p:clrMapOvr>
  <p:transition spd="med">
    <p:wipe dir="r"/>
  </p:transition>
</p:sldLayout>
</file>

<file path=ppt/slideLayouts/slideLayout178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5061904"/>
      </p:ext>
    </p:extLst>
  </p:cSld>
  <p:clrMapOvr>
    <a:masterClrMapping/>
  </p:clrMapOvr>
  <p:transition spd="med">
    <p:wipe dir="r"/>
  </p:transition>
</p:sldLayout>
</file>

<file path=ppt/slideLayouts/slideLayout17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9735800"/>
      </p:ext>
    </p:extLst>
  </p:cSld>
  <p:clrMapOvr>
    <a:masterClrMapping/>
  </p:clrMapOvr>
  <p:transition spd="med">
    <p:wipe dir="r"/>
  </p:transition>
</p:sldLayout>
</file>

<file path=ppt/slideLayouts/slideLayout17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50838252"/>
      </p:ext>
    </p:extLst>
  </p:cSld>
  <p:clrMapOvr>
    <a:masterClrMapping/>
  </p:clrMapOvr>
  <p:transition spd="med">
    <p:wipe dir="r"/>
  </p:transition>
</p:sldLayout>
</file>

<file path=ppt/slideLayouts/slideLayout17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898970"/>
      </p:ext>
    </p:extLst>
  </p:cSld>
  <p:clrMapOvr>
    <a:masterClrMapping/>
  </p:clrMapOvr>
  <p:transition spd="med">
    <p:wipe dir="r"/>
  </p:transition>
</p:sldLayout>
</file>

<file path=ppt/slideLayouts/slideLayout1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6206300"/>
      </p:ext>
    </p:extLst>
  </p:cSld>
  <p:clrMapOvr>
    <a:masterClrMapping/>
  </p:clrMapOvr>
  <p:transition spd="med">
    <p:wipe dir="r"/>
  </p:transition>
</p:sldLayout>
</file>

<file path=ppt/slideLayouts/slideLayout17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31171664"/>
      </p:ext>
    </p:extLst>
  </p:cSld>
  <p:clrMapOvr>
    <a:masterClrMapping/>
  </p:clrMapOvr>
  <p:transition spd="med">
    <p:wipe dir="r"/>
  </p:transition>
</p:sldLayout>
</file>

<file path=ppt/slideLayouts/slideLayout17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0339313"/>
      </p:ext>
    </p:extLst>
  </p:cSld>
  <p:clrMapOvr>
    <a:masterClrMapping/>
  </p:clrMapOvr>
  <p:transition spd="med">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56584481"/>
      </p:ext>
    </p:extLst>
  </p:cSld>
  <p:clrMapOvr>
    <a:masterClrMapping/>
  </p:clrMapOvr>
  <p:transition spd="med">
    <p:wipe dir="r"/>
  </p:transition>
</p:sldLayout>
</file>

<file path=ppt/slideLayouts/slideLayout17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38869762"/>
      </p:ext>
    </p:extLst>
  </p:cSld>
  <p:clrMapOvr>
    <a:masterClrMapping/>
  </p:clrMapOvr>
  <p:transition spd="med">
    <p:wipe dir="r"/>
  </p:transition>
</p:sldLayout>
</file>

<file path=ppt/slideLayouts/slideLayout17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877964"/>
      </p:ext>
    </p:extLst>
  </p:cSld>
  <p:clrMapOvr>
    <a:masterClrMapping/>
  </p:clrMapOvr>
  <p:transition spd="med">
    <p:wipe dir="r"/>
  </p:transition>
</p:sldLayout>
</file>

<file path=ppt/slideLayouts/slideLayout1792.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931429254"/>
      </p:ext>
    </p:extLst>
  </p:cSld>
  <p:clrMapOvr>
    <a:masterClrMapping/>
  </p:clrMapOvr>
  <p:transition spd="med">
    <p:wipe dir="r"/>
  </p:transition>
</p:sldLayout>
</file>

<file path=ppt/slideLayouts/slideLayout179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323280375"/>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526331004"/>
      </p:ext>
    </p:extLst>
  </p:cSld>
  <p:clrMapOvr>
    <a:masterClrMapping/>
  </p:clrMapOvr>
  <p:transition spd="med">
    <p:wipe dir="r"/>
  </p:transition>
</p:sldLayout>
</file>

<file path=ppt/slideLayouts/slideLayout17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11786301"/>
      </p:ext>
    </p:extLst>
  </p:cSld>
  <p:clrMapOvr>
    <a:masterClrMapping/>
  </p:clrMapOvr>
  <p:transition spd="med">
    <p:wipe dir="r"/>
  </p:transition>
</p:sldLayout>
</file>

<file path=ppt/slideLayouts/slideLayout179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773527524"/>
      </p:ext>
    </p:extLst>
  </p:cSld>
  <p:clrMapOvr>
    <a:masterClrMapping/>
  </p:clrMapOvr>
  <p:transition spd="med">
    <p:wipe dir="r"/>
  </p:transition>
</p:sldLayout>
</file>

<file path=ppt/slideLayouts/slideLayout17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596053625"/>
      </p:ext>
    </p:extLst>
  </p:cSld>
  <p:clrMapOvr>
    <a:masterClrMapping/>
  </p:clrMapOvr>
  <p:transition spd="med">
    <p:wipe dir="r"/>
  </p:transition>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6" name="Slide Number Placeholder 5"/>
          <p:cNvSpPr>
            <a:spLocks noGrp="1"/>
          </p:cNvSpPr>
          <p:nvPr>
            <p:ph type="sldNum" sz="quarter" idx="11"/>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794741"/>
      </p:ext>
    </p:extLst>
  </p:cSld>
  <p:clrMapOvr>
    <a:masterClrMapping/>
  </p:clrMapOvr>
  <p:transition spd="med">
    <p:wipe dir="r"/>
  </p:transition>
</p:sldLayout>
</file>

<file path=ppt/slideLayouts/slideLayout17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405461269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6161017"/>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31475"/>
      </p:ext>
    </p:extLst>
  </p:cSld>
  <p:clrMapOvr>
    <a:masterClrMapping/>
  </p:clrMapOvr>
  <p:transition spd="slow">
    <p:fade/>
  </p:transition>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8859972"/>
      </p:ext>
    </p:extLst>
  </p:cSld>
  <p:clrMapOvr>
    <a:masterClrMapping/>
  </p:clrMapOvr>
  <p:transition spd="med">
    <p:wipe dir="r"/>
  </p:transition>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63890840"/>
      </p:ext>
    </p:extLst>
  </p:cSld>
  <p:clrMapOvr>
    <a:masterClrMapping/>
  </p:clrMapOvr>
  <p:transition spd="med">
    <p:wipe dir="r"/>
  </p:transition>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08" tIns="45153" rIns="90308" bIns="45153"/>
          <a:lstStyle/>
          <a:p>
            <a:pPr defTabSz="67798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0334009"/>
      </p:ext>
    </p:extLst>
  </p:cSld>
  <p:clrMapOvr>
    <a:masterClrMapping/>
  </p:clrMapOvr>
  <p:transition spd="med">
    <p:wipe dir="r"/>
  </p:transition>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4856402"/>
      </p:ext>
    </p:extLst>
  </p:cSld>
  <p:clrMapOvr>
    <a:masterClrMapping/>
  </p:clrMapOvr>
  <p:transition spd="med">
    <p:wipe dir="r"/>
  </p:transition>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62019984"/>
      </p:ext>
    </p:extLst>
  </p:cSld>
  <p:clrMapOvr>
    <a:masterClrMapping/>
  </p:clrMapOvr>
  <p:transition spd="med">
    <p:wipe dir="r"/>
  </p:transition>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2" tIns="225182" rIns="225182" bIns="22518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1653628"/>
      </p:ext>
    </p:extLst>
  </p:cSld>
  <p:clrMapOvr>
    <a:masterClrMapping/>
  </p:clrMapOvr>
  <p:transition spd="med">
    <p:wipe dir="r"/>
  </p:transition>
</p:sldLayout>
</file>

<file path=ppt/slideLayouts/slideLayout18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0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0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fld id="{116A85C1-27ED-4431-8B7E-C187FA0F4681}" type="slidenum">
              <a:rPr lang="en-US" smtClean="0">
                <a:solidFill>
                  <a:srgbClr val="000000">
                    <a:lumMod val="60000"/>
                    <a:lumOff val="40000"/>
                  </a:srgbClr>
                </a:solidFill>
              </a:rPr>
              <a:pPr defTabSz="67798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298" tIns="45150" rIns="90298" bIns="451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08" tIns="45153" rIns="90308" bIns="45153"/>
          <a:lstStyle>
            <a:lvl1pPr eaLnBrk="1" hangingPunct="1">
              <a:defRPr>
                <a:solidFill>
                  <a:srgbClr val="444444"/>
                </a:solidFill>
                <a:latin typeface="Arial" charset="0"/>
                <a:ea typeface="PMingLiU" pitchFamily="18" charset="-120"/>
              </a:defRPr>
            </a:lvl1pPr>
          </a:lstStyle>
          <a:p>
            <a:pPr defTabSz="67798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08" tIns="45153" rIns="90308" bIns="4515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09357226"/>
      </p:ext>
    </p:extLst>
  </p:cSld>
  <p:clrMapOvr>
    <a:masterClrMapping/>
  </p:clrMapOvr>
  <p:transition spd="med">
    <p:wipe dir="r"/>
  </p:transition>
</p:sldLayout>
</file>

<file path=ppt/slideLayouts/slideLayout18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337" tIns="135461" rIns="135461" bIns="135461" anchor="ctr"/>
          <a:lstStyle/>
          <a:p>
            <a:pPr defTabSz="67798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08" tIns="45153" rIns="90308" bIns="45153" anchor="ctr"/>
          <a:lstStyle/>
          <a:p>
            <a:pPr defTabSz="67798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070514511"/>
      </p:ext>
    </p:extLst>
  </p:cSld>
  <p:clrMapOvr>
    <a:masterClrMapping/>
  </p:clrMapOvr>
  <p:transition spd="med">
    <p:wipe dir="r"/>
  </p:transition>
</p:sldLayout>
</file>

<file path=ppt/slideLayouts/slideLayout18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29"/>
            <a:ext cx="2895600" cy="274637"/>
          </a:xfrm>
          <a:prstGeom prst="rect">
            <a:avLst/>
          </a:prstGeom>
        </p:spPr>
        <p:txBody>
          <a:bodyPr lIns="90308" tIns="45153" rIns="90308" bIns="45153"/>
          <a:lstStyle>
            <a:lvl1pPr eaLnBrk="1" hangingPunct="1">
              <a:defRPr>
                <a:solidFill>
                  <a:srgbClr val="444444"/>
                </a:solidFill>
                <a:latin typeface="Arial" charset="0"/>
                <a:ea typeface="+mn-ea"/>
              </a:defRPr>
            </a:lvl1pPr>
          </a:lstStyle>
          <a:p>
            <a:pPr defTabSz="67798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96485969"/>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001200618"/>
      </p:ext>
    </p:extLst>
  </p:cSld>
  <p:clrMapOvr>
    <a:masterClrMapping/>
  </p:clrMapOvr>
  <p:transition spd="med">
    <p:wipe dir="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6" tIns="45003" rIns="90006" bIns="45003"/>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812" indent="-22737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60086312"/>
      </p:ext>
    </p:extLst>
  </p:cSld>
  <p:clrMapOvr>
    <a:masterClrMapping/>
  </p:clrMapOvr>
  <p:transition spd="med">
    <p:wipe dir="r"/>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29156968"/>
      </p:ext>
    </p:extLst>
  </p:cSld>
  <p:clrMapOvr>
    <a:masterClrMapping/>
  </p:clrMapOvr>
  <p:transition spd="med">
    <p:wipe dir="r"/>
  </p:transition>
</p:sldLayout>
</file>

<file path=ppt/slideLayouts/slideLayout18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174" indent="-22838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024262240"/>
      </p:ext>
    </p:extLst>
  </p:cSld>
  <p:clrMapOvr>
    <a:masterClrMapping/>
  </p:clrMapOvr>
  <p:transition spd="med">
    <p:wipe dir="r"/>
  </p:transition>
</p:sldLayout>
</file>

<file path=ppt/slideLayouts/slideLayout18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795" tIns="38397" rIns="76795" bIns="3839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798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62153635"/>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795" tIns="38397" rIns="76795" bIns="38397" anchor="ctr"/>
          <a:lstStyle/>
          <a:p>
            <a:pPr algn="ctr" defTabSz="67798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795" tIns="38397" rIns="76795" bIns="3839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798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798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848981917"/>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04600244"/>
      </p:ext>
    </p:extLst>
  </p:cSld>
  <p:clrMapOvr>
    <a:masterClrMapping/>
  </p:clrMapOvr>
  <p:transition spd="med">
    <p:wipe dir="r"/>
  </p:transition>
</p:sldLayout>
</file>

<file path=ppt/slideLayouts/slideLayout18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3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44340711"/>
      </p:ext>
    </p:extLst>
  </p:cSld>
  <p:clrMapOvr>
    <a:masterClrMapping/>
  </p:clrMapOvr>
  <p:transition spd="med">
    <p:wipe dir="r"/>
  </p:transition>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6" name="Slide Number Placeholder 5"/>
          <p:cNvSpPr>
            <a:spLocks noGrp="1"/>
          </p:cNvSpPr>
          <p:nvPr>
            <p:ph type="sldNum" sz="quarter" idx="11"/>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70910781"/>
      </p:ext>
    </p:extLst>
  </p:cSld>
  <p:clrMapOvr>
    <a:masterClrMapping/>
  </p:clrMapOvr>
  <p:transition spd="med">
    <p:wipe dir="r"/>
  </p:transition>
</p:sldLayout>
</file>

<file path=ppt/slideLayouts/slideLayout18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216440582"/>
      </p:ext>
    </p:extLst>
  </p:cSld>
  <p:clrMapOvr>
    <a:masterClrMapping/>
  </p:clrMapOvr>
  <p:transition spd="med">
    <p:wipe dir="r"/>
  </p:transition>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626349494"/>
      </p:ext>
    </p:extLst>
  </p:cSld>
  <p:clrMapOvr>
    <a:masterClrMapping/>
  </p:clrMapOvr>
  <p:transition spd="med">
    <p:wipe dir="r"/>
  </p:transition>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2450923"/>
      </p:ext>
    </p:extLst>
  </p:cSld>
  <p:clrMapOvr>
    <a:masterClrMapping/>
  </p:clrMapOvr>
  <p:transition spd="med">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367746"/>
      </p:ext>
    </p:extLst>
  </p:cSld>
  <p:clrMapOvr>
    <a:masterClrMapping/>
  </p:clrMapOvr>
  <p:transition spd="med">
    <p:wipe dir="r"/>
  </p:transition>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46" tIns="45172" rIns="90346" bIns="45172"/>
          <a:lstStyle/>
          <a:p>
            <a:pPr defTabSz="67830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42347226"/>
      </p:ext>
    </p:extLst>
  </p:cSld>
  <p:clrMapOvr>
    <a:masterClrMapping/>
  </p:clrMapOvr>
  <p:transition spd="med">
    <p:wipe dir="r"/>
  </p:transition>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35832823"/>
      </p:ext>
    </p:extLst>
  </p:cSld>
  <p:clrMapOvr>
    <a:masterClrMapping/>
  </p:clrMapOvr>
  <p:transition spd="med">
    <p:wipe dir="r"/>
  </p:transition>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68494832"/>
      </p:ext>
    </p:extLst>
  </p:cSld>
  <p:clrMapOvr>
    <a:masterClrMapping/>
  </p:clrMapOvr>
  <p:transition spd="med">
    <p:wipe dir="r"/>
  </p:transition>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296" tIns="225296" rIns="225296" bIns="22529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58551740"/>
      </p:ext>
    </p:extLst>
  </p:cSld>
  <p:clrMapOvr>
    <a:masterClrMapping/>
  </p:clrMapOvr>
  <p:transition spd="med">
    <p:wipe dir="r"/>
  </p:transition>
</p:sldLayout>
</file>

<file path=ppt/slideLayouts/slideLayout182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4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4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fld id="{116A85C1-27ED-4431-8B7E-C187FA0F4681}" type="slidenum">
              <a:rPr lang="en-US" smtClean="0">
                <a:solidFill>
                  <a:srgbClr val="000000">
                    <a:lumMod val="60000"/>
                    <a:lumOff val="40000"/>
                  </a:srgbClr>
                </a:solidFill>
              </a:rPr>
              <a:pPr defTabSz="67830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36" tIns="45169" rIns="90336" bIns="4516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46" tIns="45172" rIns="90346" bIns="45172"/>
          <a:lstStyle>
            <a:lvl1pPr eaLnBrk="1" hangingPunct="1">
              <a:defRPr>
                <a:solidFill>
                  <a:srgbClr val="444444"/>
                </a:solidFill>
                <a:latin typeface="Arial" charset="0"/>
                <a:ea typeface="PMingLiU" pitchFamily="18" charset="-120"/>
              </a:defRPr>
            </a:lvl1pPr>
          </a:lstStyle>
          <a:p>
            <a:pPr defTabSz="67830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46" tIns="45172" rIns="90346" bIns="4517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2888772"/>
      </p:ext>
    </p:extLst>
  </p:cSld>
  <p:clrMapOvr>
    <a:masterClrMapping/>
  </p:clrMapOvr>
  <p:transition spd="med">
    <p:wipe dir="r"/>
  </p:transition>
</p:sldLayout>
</file>

<file path=ppt/slideLayouts/slideLayout182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422" tIns="135518" rIns="135518" bIns="135518" anchor="ctr"/>
          <a:lstStyle/>
          <a:p>
            <a:pPr defTabSz="67830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46" tIns="45172" rIns="90346" bIns="45172" anchor="ctr"/>
          <a:lstStyle/>
          <a:p>
            <a:pPr defTabSz="67830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95428343"/>
      </p:ext>
    </p:extLst>
  </p:cSld>
  <p:clrMapOvr>
    <a:masterClrMapping/>
  </p:clrMapOvr>
  <p:transition spd="med">
    <p:wipe dir="r"/>
  </p:transition>
</p:sldLayout>
</file>

<file path=ppt/slideLayouts/slideLayout1826.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10"/>
            <a:ext cx="2895600" cy="274637"/>
          </a:xfrm>
          <a:prstGeom prst="rect">
            <a:avLst/>
          </a:prstGeom>
        </p:spPr>
        <p:txBody>
          <a:bodyPr lIns="90346" tIns="45172" rIns="90346" bIns="45172"/>
          <a:lstStyle>
            <a:lvl1pPr eaLnBrk="1" hangingPunct="1">
              <a:defRPr>
                <a:solidFill>
                  <a:srgbClr val="444444"/>
                </a:solidFill>
                <a:latin typeface="Arial" charset="0"/>
                <a:ea typeface="+mn-ea"/>
              </a:defRPr>
            </a:lvl1pPr>
          </a:lstStyle>
          <a:p>
            <a:pPr defTabSz="67830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78257953"/>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894626759"/>
      </p:ext>
    </p:extLst>
  </p:cSld>
  <p:clrMapOvr>
    <a:masterClrMapping/>
  </p:clrMapOvr>
  <p:transition spd="med">
    <p:wipe dir="r"/>
  </p:transition>
</p:sldLayout>
</file>

<file path=ppt/slideLayouts/slideLayout182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307720094"/>
      </p:ext>
    </p:extLst>
  </p:cSld>
  <p:clrMapOvr>
    <a:masterClrMapping/>
  </p:clrMapOvr>
  <p:transition spd="med">
    <p:wipe dir="r"/>
  </p:transition>
</p:sldLayout>
</file>

<file path=ppt/slideLayouts/slideLayout182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440" indent="-22850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4228474776"/>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8672696"/>
      </p:ext>
    </p:extLst>
  </p:cSld>
  <p:clrMapOvr>
    <a:masterClrMapping/>
  </p:clrMapOvr>
  <p:transition spd="med">
    <p:wipe dir="r"/>
  </p:transition>
</p:sldLayout>
</file>

<file path=ppt/slideLayouts/slideLayout1830.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33" tIns="38416" rIns="76833" bIns="3841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30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389227"/>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33" tIns="38416" rIns="76833" bIns="38416" anchor="ctr"/>
          <a:lstStyle/>
          <a:p>
            <a:pPr algn="ctr" defTabSz="67830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33" tIns="38416" rIns="76833" bIns="3841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30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30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29729771"/>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12366912"/>
      </p:ext>
    </p:extLst>
  </p:cSld>
  <p:clrMapOvr>
    <a:masterClrMapping/>
  </p:clrMapOvr>
  <p:transition spd="med">
    <p:wipe dir="r"/>
  </p:transition>
</p:sldLayout>
</file>

<file path=ppt/slideLayouts/slideLayout18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1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30085895"/>
      </p:ext>
    </p:extLst>
  </p:cSld>
  <p:clrMapOvr>
    <a:masterClrMapping/>
  </p:clrMapOvr>
  <p:transition spd="med">
    <p:wipe dir="r"/>
  </p:transition>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6" name="Slide Number Placeholder 5"/>
          <p:cNvSpPr>
            <a:spLocks noGrp="1"/>
          </p:cNvSpPr>
          <p:nvPr>
            <p:ph type="sldNum" sz="quarter" idx="11"/>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1503074"/>
      </p:ext>
    </p:extLst>
  </p:cSld>
  <p:clrMapOvr>
    <a:masterClrMapping/>
  </p:clrMapOvr>
  <p:transition spd="med">
    <p:wipe dir="r"/>
  </p:transition>
</p:sldLayout>
</file>

<file path=ppt/slideLayouts/slideLayout18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351329398"/>
      </p:ext>
    </p:extLst>
  </p:cSld>
  <p:clrMapOvr>
    <a:masterClrMapping/>
  </p:clrMapOvr>
  <p:transition spd="med">
    <p:wipe dir="r"/>
  </p:transition>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13057350"/>
      </p:ext>
    </p:extLst>
  </p:cSld>
  <p:clrMapOvr>
    <a:masterClrMapping/>
  </p:clrMapOvr>
  <p:transition spd="med">
    <p:wipe dir="r"/>
  </p:transition>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60554050"/>
      </p:ext>
    </p:extLst>
  </p:cSld>
  <p:clrMapOvr>
    <a:masterClrMapping/>
  </p:clrMapOvr>
  <p:transition spd="med">
    <p:wipe dir="r"/>
  </p:transition>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86" tIns="45192" rIns="90386" bIns="45192"/>
          <a:lstStyle/>
          <a:p>
            <a:pPr defTabSz="67864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11490862"/>
      </p:ext>
    </p:extLst>
  </p:cSld>
  <p:clrMapOvr>
    <a:masterClrMapping/>
  </p:clrMapOvr>
  <p:transition spd="med">
    <p:wipe dir="r"/>
  </p:transition>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57397"/>
      </p:ext>
    </p:extLst>
  </p:cSld>
  <p:clrMapOvr>
    <a:masterClrMapping/>
  </p:clrMapOvr>
  <p:transition spd="med">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11313417"/>
      </p:ext>
    </p:extLst>
  </p:cSld>
  <p:clrMapOvr>
    <a:masterClrMapping/>
  </p:clrMapOvr>
  <p:transition spd="med">
    <p:wipe dir="r"/>
  </p:transition>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61593463"/>
      </p:ext>
    </p:extLst>
  </p:cSld>
  <p:clrMapOvr>
    <a:masterClrMapping/>
  </p:clrMapOvr>
  <p:transition spd="med">
    <p:wipe dir="r"/>
  </p:transition>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416" tIns="225416" rIns="225416" bIns="22541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52259295"/>
      </p:ext>
    </p:extLst>
  </p:cSld>
  <p:clrMapOvr>
    <a:masterClrMapping/>
  </p:clrMapOvr>
  <p:transition spd="med">
    <p:wipe dir="r"/>
  </p:transition>
</p:sldLayout>
</file>

<file path=ppt/slideLayouts/slideLayout18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8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8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fld id="{116A85C1-27ED-4431-8B7E-C187FA0F4681}" type="slidenum">
              <a:rPr lang="en-US" smtClean="0">
                <a:solidFill>
                  <a:srgbClr val="000000">
                    <a:lumMod val="60000"/>
                    <a:lumOff val="40000"/>
                  </a:srgbClr>
                </a:solidFill>
              </a:rPr>
              <a:pPr defTabSz="67864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76" tIns="45189" rIns="90376" bIns="4518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86" tIns="45192" rIns="90386" bIns="45192"/>
          <a:lstStyle>
            <a:lvl1pPr eaLnBrk="1" hangingPunct="1">
              <a:defRPr>
                <a:solidFill>
                  <a:srgbClr val="444444"/>
                </a:solidFill>
                <a:latin typeface="Arial" charset="0"/>
                <a:ea typeface="PMingLiU" pitchFamily="18" charset="-120"/>
              </a:defRPr>
            </a:lvl1pPr>
          </a:lstStyle>
          <a:p>
            <a:pPr defTabSz="67864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86" tIns="45192" rIns="90386" bIns="4519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9275478"/>
      </p:ext>
    </p:extLst>
  </p:cSld>
  <p:clrMapOvr>
    <a:masterClrMapping/>
  </p:clrMapOvr>
  <p:transition spd="med">
    <p:wipe dir="r"/>
  </p:transition>
</p:sldLayout>
</file>

<file path=ppt/slideLayouts/slideLayout184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512" tIns="135578" rIns="135578" bIns="135578" anchor="ctr"/>
          <a:lstStyle/>
          <a:p>
            <a:pPr defTabSz="67864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86" tIns="45192" rIns="90386" bIns="45192" anchor="ctr"/>
          <a:lstStyle/>
          <a:p>
            <a:pPr defTabSz="67864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743441378"/>
      </p:ext>
    </p:extLst>
  </p:cSld>
  <p:clrMapOvr>
    <a:masterClrMapping/>
  </p:clrMapOvr>
  <p:transition spd="med">
    <p:wipe dir="r"/>
  </p:transition>
</p:sldLayout>
</file>

<file path=ppt/slideLayouts/slideLayout184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690"/>
            <a:ext cx="2895600" cy="274637"/>
          </a:xfrm>
          <a:prstGeom prst="rect">
            <a:avLst/>
          </a:prstGeom>
        </p:spPr>
        <p:txBody>
          <a:bodyPr lIns="90386" tIns="45192" rIns="90386" bIns="45192"/>
          <a:lstStyle>
            <a:lvl1pPr eaLnBrk="1" hangingPunct="1">
              <a:defRPr>
                <a:solidFill>
                  <a:srgbClr val="444444"/>
                </a:solidFill>
                <a:latin typeface="Arial" charset="0"/>
                <a:ea typeface="+mn-ea"/>
              </a:defRPr>
            </a:lvl1pPr>
          </a:lstStyle>
          <a:p>
            <a:pPr defTabSz="67864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220102920"/>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02571831"/>
      </p:ext>
    </p:extLst>
  </p:cSld>
  <p:clrMapOvr>
    <a:masterClrMapping/>
  </p:clrMapOvr>
  <p:transition spd="med">
    <p:wipe dir="r"/>
  </p:transition>
</p:sldLayout>
</file>

<file path=ppt/slideLayouts/slideLayout1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600410155"/>
      </p:ext>
    </p:extLst>
  </p:cSld>
  <p:clrMapOvr>
    <a:masterClrMapping/>
  </p:clrMapOvr>
  <p:transition spd="med">
    <p:wipe dir="r"/>
  </p:transition>
</p:sldLayout>
</file>

<file path=ppt/slideLayouts/slideLayout184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720" indent="-22862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110339894"/>
      </p:ext>
    </p:extLst>
  </p:cSld>
  <p:clrMapOvr>
    <a:masterClrMapping/>
  </p:clrMapOvr>
  <p:transition spd="med">
    <p:wipe dir="r"/>
  </p:transition>
</p:sldLayout>
</file>

<file path=ppt/slideLayouts/slideLayout184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73" tIns="38436" rIns="76873" bIns="3843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64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52689393"/>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73" tIns="38436" rIns="76873" bIns="38436" anchor="ctr"/>
          <a:lstStyle/>
          <a:p>
            <a:pPr algn="ctr" defTabSz="67864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73" tIns="38436" rIns="76873" bIns="3843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64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64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95400325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92863800"/>
      </p:ext>
    </p:extLst>
  </p:cSld>
  <p:clrMapOvr>
    <a:masterClrMapping/>
  </p:clrMapOvr>
  <p:transition spd="med">
    <p:wipe dir="r"/>
  </p:transition>
</p:sldLayout>
</file>

<file path=ppt/slideLayouts/slideLayout185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94122793"/>
      </p:ext>
    </p:extLst>
  </p:cSld>
  <p:clrMapOvr>
    <a:masterClrMapping/>
  </p:clrMapOvr>
  <p:transition spd="med">
    <p:wipe dir="r"/>
  </p:transition>
</p:sldLayout>
</file>

<file path=ppt/slideLayouts/slideLayout18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443833131"/>
      </p:ext>
    </p:extLst>
  </p:cSld>
  <p:clrMapOvr>
    <a:masterClrMapping/>
  </p:clrMapOvr>
  <p:transition spd="med">
    <p:wipe dir="r"/>
  </p:transition>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767404"/>
      </p:ext>
    </p:extLst>
  </p:cSld>
  <p:clrMapOvr>
    <a:masterClrMapping/>
  </p:clrMapOvr>
  <p:transition spd="med">
    <p:wipe dir="r"/>
  </p:transition>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05157478"/>
      </p:ext>
    </p:extLst>
  </p:cSld>
  <p:clrMapOvr>
    <a:masterClrMapping/>
  </p:clrMapOvr>
  <p:transition spd="med">
    <p:wipe dir="r"/>
  </p:transition>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58060137"/>
      </p:ext>
    </p:extLst>
  </p:cSld>
  <p:clrMapOvr>
    <a:masterClrMapping/>
  </p:clrMapOvr>
  <p:transition spd="med">
    <p:wipe dir="r"/>
  </p:transition>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4932401"/>
      </p:ext>
    </p:extLst>
  </p:cSld>
  <p:clrMapOvr>
    <a:masterClrMapping/>
  </p:clrMapOvr>
  <p:transition spd="med">
    <p:wipe dir="r"/>
  </p:transition>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154843"/>
      </p:ext>
    </p:extLst>
  </p:cSld>
  <p:clrMapOvr>
    <a:masterClrMapping/>
  </p:clrMapOvr>
  <p:transition spd="med">
    <p:wipe dir="r"/>
  </p:transition>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17913825"/>
      </p:ext>
    </p:extLst>
  </p:cSld>
  <p:clrMapOvr>
    <a:masterClrMapping/>
  </p:clrMapOvr>
  <p:transition spd="med">
    <p:wipe dir="r"/>
  </p:transition>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7319146"/>
      </p:ext>
    </p:extLst>
  </p:cSld>
  <p:clrMapOvr>
    <a:masterClrMapping/>
  </p:clrMapOvr>
  <p:transition spd="med">
    <p:wipe dir="r"/>
  </p:transition>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32903300"/>
      </p:ext>
    </p:extLst>
  </p:cSld>
  <p:clrMapOvr>
    <a:masterClrMapping/>
  </p:clrMapOvr>
  <p:transition spd="med">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4247546"/>
      </p:ext>
    </p:extLst>
  </p:cSld>
  <p:clrMapOvr>
    <a:masterClrMapping/>
  </p:clrMapOvr>
  <p:transition spd="med">
    <p:wipe dir="r"/>
  </p:transition>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10965444"/>
      </p:ext>
    </p:extLst>
  </p:cSld>
  <p:clrMapOvr>
    <a:masterClrMapping/>
  </p:clrMapOvr>
  <p:transition spd="med">
    <p:wipe dir="r"/>
  </p:transition>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0554306"/>
      </p:ext>
    </p:extLst>
  </p:cSld>
  <p:clrMapOvr>
    <a:masterClrMapping/>
  </p:clrMapOvr>
  <p:transition spd="med">
    <p:wipe dir="r"/>
  </p:transition>
</p:sldLayout>
</file>

<file path=ppt/slideLayouts/slideLayout18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089044305"/>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8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86453816"/>
      </p:ext>
    </p:extLst>
  </p:cSld>
  <p:clrMapOvr>
    <a:masterClrMapping/>
  </p:clrMapOvr>
  <p:transition spd="med">
    <p:wipe dir="r"/>
  </p:transition>
</p:sldLayout>
</file>

<file path=ppt/slideLayouts/slideLayout18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82663787"/>
      </p:ext>
    </p:extLst>
  </p:cSld>
  <p:clrMapOvr>
    <a:masterClrMapping/>
  </p:clrMapOvr>
  <p:transition spd="med">
    <p:wipe dir="r"/>
  </p:transition>
</p:sldLayout>
</file>

<file path=ppt/slideLayouts/slideLayout18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886711851"/>
      </p:ext>
    </p:extLst>
  </p:cSld>
  <p:clrMapOvr>
    <a:masterClrMapping/>
  </p:clrMapOvr>
  <p:transition spd="med">
    <p:wipe dir="r"/>
  </p:transition>
</p:sldLayout>
</file>

<file path=ppt/slideLayouts/slideLayout18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87530505"/>
      </p:ext>
    </p:extLst>
  </p:cSld>
  <p:clrMapOvr>
    <a:masterClrMapping/>
  </p:clrMapOvr>
  <p:transition spd="med">
    <p:wipe dir="r"/>
  </p:transition>
</p:sldLayout>
</file>

<file path=ppt/slideLayouts/slideLayout18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67494663"/>
      </p:ext>
    </p:extLst>
  </p:cSld>
  <p:clrMapOvr>
    <a:masterClrMapping/>
  </p:clrMapOvr>
  <p:transition spd="med">
    <p:wipe dir="r"/>
  </p:transition>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570610934"/>
      </p:ext>
    </p:extLst>
  </p:cSld>
  <p:clrMapOvr>
    <a:masterClrMapping/>
  </p:clrMapOvr>
  <p:transition spd="med">
    <p:wipe dir="r"/>
  </p:transition>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46276195"/>
      </p:ext>
    </p:extLst>
  </p:cSld>
  <p:clrMapOvr>
    <a:masterClrMapping/>
  </p:clrMapOvr>
  <p:transition spd="med">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9" rIns="0" bIns="4457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07"/>
            <a:ext cx="7960422"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973750"/>
      </p:ext>
    </p:extLst>
  </p:cSld>
  <p:clrMapOvr>
    <a:masterClrMapping/>
  </p:clrMapOvr>
  <p:transition spd="med">
    <p:wipe dir="r"/>
  </p:transition>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175521966"/>
      </p:ext>
    </p:extLst>
  </p:cSld>
  <p:clrMapOvr>
    <a:masterClrMapping/>
  </p:clrMapOvr>
  <p:transition spd="med">
    <p:wipe dir="r"/>
  </p:transition>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898234"/>
      </p:ext>
    </p:extLst>
  </p:cSld>
  <p:clrMapOvr>
    <a:masterClrMapping/>
  </p:clrMapOvr>
  <p:transition spd="med">
    <p:wipe dir="r"/>
  </p:transition>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687308"/>
      </p:ext>
    </p:extLst>
  </p:cSld>
  <p:clrMapOvr>
    <a:masterClrMapping/>
  </p:clrMapOvr>
  <p:transition spd="med">
    <p:wipe dir="r"/>
  </p:transition>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7962231"/>
      </p:ext>
    </p:extLst>
  </p:cSld>
  <p:clrMapOvr>
    <a:masterClrMapping/>
  </p:clrMapOvr>
  <p:transition spd="med">
    <p:wipe dir="r"/>
  </p:transition>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67067616"/>
      </p:ext>
    </p:extLst>
  </p:cSld>
  <p:clrMapOvr>
    <a:masterClrMapping/>
  </p:clrMapOvr>
  <p:transition spd="med">
    <p:wipe dir="r"/>
  </p:transition>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7883405"/>
      </p:ext>
    </p:extLst>
  </p:cSld>
  <p:clrMapOvr>
    <a:masterClrMapping/>
  </p:clrMapOvr>
  <p:transition spd="med">
    <p:wipe dir="r"/>
  </p:transition>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765930"/>
      </p:ext>
    </p:extLst>
  </p:cSld>
  <p:clrMapOvr>
    <a:masterClrMapping/>
  </p:clrMapOvr>
  <p:transition spd="med">
    <p:wipe dir="r"/>
  </p:transition>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6219934"/>
      </p:ext>
    </p:extLst>
  </p:cSld>
  <p:clrMapOvr>
    <a:masterClrMapping/>
  </p:clrMapOvr>
  <p:transition spd="med">
    <p:wipe dir="r"/>
  </p:transition>
</p:sldLayout>
</file>

<file path=ppt/slideLayouts/slideLayout18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2137667"/>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7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37191857"/>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9114289"/>
      </p:ext>
    </p:extLst>
  </p:cSld>
  <p:clrMapOvr>
    <a:masterClrMapping/>
  </p:clrMapOvr>
  <p:transition spd="med">
    <p:wipe dir="r"/>
  </p:transition>
</p:sldLayout>
</file>

<file path=ppt/slideLayouts/slideLayout18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5078181"/>
      </p:ext>
    </p:extLst>
  </p:cSld>
  <p:clrMapOvr>
    <a:masterClrMapping/>
  </p:clrMapOvr>
  <p:transition spd="med">
    <p:wipe dir="r"/>
  </p:transition>
</p:sldLayout>
</file>

<file path=ppt/slideLayouts/slideLayout18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75230604"/>
      </p:ext>
    </p:extLst>
  </p:cSld>
  <p:clrMapOvr>
    <a:masterClrMapping/>
  </p:clrMapOvr>
  <p:transition spd="med">
    <p:wipe dir="r"/>
  </p:transition>
</p:sldLayout>
</file>

<file path=ppt/slideLayouts/slideLayout188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5948180"/>
      </p:ext>
    </p:extLst>
  </p:cSld>
  <p:clrMapOvr>
    <a:masterClrMapping/>
  </p:clrMapOvr>
  <p:transition spd="med">
    <p:wipe dir="r"/>
  </p:transition>
</p:sldLayout>
</file>

<file path=ppt/slideLayouts/slideLayout188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04335131"/>
      </p:ext>
    </p:extLst>
  </p:cSld>
  <p:clrMapOvr>
    <a:masterClrMapping/>
  </p:clrMapOvr>
  <p:transition spd="med">
    <p:wipe dir="r"/>
  </p:transition>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9526176"/>
      </p:ext>
    </p:extLst>
  </p:cSld>
  <p:clrMapOvr>
    <a:masterClrMapping/>
  </p:clrMapOvr>
  <p:transition spd="med">
    <p:wipe dir="r"/>
  </p:transition>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19701447"/>
      </p:ext>
    </p:extLst>
  </p:cSld>
  <p:clrMapOvr>
    <a:masterClrMapping/>
  </p:clrMapOvr>
  <p:transition spd="med">
    <p:wipe dir="r"/>
  </p:transition>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25751143"/>
      </p:ext>
    </p:extLst>
  </p:cSld>
  <p:clrMapOvr>
    <a:masterClrMapping/>
  </p:clrMapOvr>
  <p:transition spd="med">
    <p:wipe dir="r"/>
  </p:transition>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12211904"/>
      </p:ext>
    </p:extLst>
  </p:cSld>
  <p:clrMapOvr>
    <a:masterClrMapping/>
  </p:clrMapOvr>
  <p:transition spd="med">
    <p:wipe dir="r"/>
  </p:transition>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931479"/>
      </p:ext>
    </p:extLst>
  </p:cSld>
  <p:clrMapOvr>
    <a:masterClrMapping/>
  </p:clrMapOvr>
  <p:transition spd="med">
    <p:wipe dir="r"/>
  </p:transition>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3284845"/>
      </p:ext>
    </p:extLst>
  </p:cSld>
  <p:clrMapOvr>
    <a:masterClrMapping/>
  </p:clrMapOvr>
  <p:transition spd="med">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4962263"/>
      </p:ext>
    </p:extLst>
  </p:cSld>
  <p:clrMapOvr>
    <a:masterClrMapping/>
  </p:clrMapOvr>
  <p:transition spd="med">
    <p:wipe dir="r"/>
  </p:transition>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416538"/>
      </p:ext>
    </p:extLst>
  </p:cSld>
  <p:clrMapOvr>
    <a:masterClrMapping/>
  </p:clrMapOvr>
  <p:transition spd="med">
    <p:wipe dir="r"/>
  </p:transition>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6298078"/>
      </p:ext>
    </p:extLst>
  </p:cSld>
  <p:clrMapOvr>
    <a:masterClrMapping/>
  </p:clrMapOvr>
  <p:transition spd="med">
    <p:wipe dir="r"/>
  </p:transition>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1897265"/>
      </p:ext>
    </p:extLst>
  </p:cSld>
  <p:clrMapOvr>
    <a:masterClrMapping/>
  </p:clrMapOvr>
  <p:transition spd="med">
    <p:wipe dir="r"/>
  </p:transition>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7266036"/>
      </p:ext>
    </p:extLst>
  </p:cSld>
  <p:clrMapOvr>
    <a:masterClrMapping/>
  </p:clrMapOvr>
  <p:transition spd="med">
    <p:wipe dir="r"/>
  </p:transition>
</p:sldLayout>
</file>

<file path=ppt/slideLayouts/slideLayout189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15536077"/>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800873868"/>
      </p:ext>
    </p:extLst>
  </p:cSld>
  <p:clrMapOvr>
    <a:masterClrMapping/>
  </p:clrMapOvr>
  <p:transition spd="med">
    <p:wipe dir="r"/>
  </p:transition>
</p:sldLayout>
</file>

<file path=ppt/slideLayouts/slideLayout189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630863562"/>
      </p:ext>
    </p:extLst>
  </p:cSld>
  <p:clrMapOvr>
    <a:masterClrMapping/>
  </p:clrMapOvr>
  <p:transition spd="med">
    <p:wipe dir="r"/>
  </p:transition>
</p:sldLayout>
</file>

<file path=ppt/slideLayouts/slideLayout189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156736"/>
      </p:ext>
    </p:extLst>
  </p:cSld>
  <p:clrMapOvr>
    <a:masterClrMapping/>
  </p:clrMapOvr>
  <p:transition spd="med">
    <p:wipe dir="r"/>
  </p:transition>
</p:sldLayout>
</file>

<file path=ppt/slideLayouts/slideLayout189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33889110"/>
      </p:ext>
    </p:extLst>
  </p:cSld>
  <p:clrMapOvr>
    <a:masterClrMapping/>
  </p:clrMapOvr>
  <p:transition spd="med">
    <p:wipe dir="r"/>
  </p:transition>
</p:sldLayout>
</file>

<file path=ppt/slideLayouts/slideLayout18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1558531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5723"/>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9" rIns="0" bIns="4457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265715"/>
      </p:ext>
    </p:extLst>
  </p:cSld>
  <p:clrMapOvr>
    <a:masterClrMapping/>
  </p:clrMapOvr>
  <p:transition spd="med">
    <p:wipe dir="r"/>
  </p:transition>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60862770"/>
      </p:ext>
    </p:extLst>
  </p:cSld>
  <p:clrMapOvr>
    <a:masterClrMapping/>
  </p:clrMapOvr>
  <p:transition spd="med">
    <p:wipe dir="r"/>
  </p:transition>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0562898"/>
      </p:ext>
    </p:extLst>
  </p:cSld>
  <p:clrMapOvr>
    <a:masterClrMapping/>
  </p:clrMapOvr>
  <p:transition spd="med">
    <p:wipe dir="r"/>
  </p:transition>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5995149"/>
      </p:ext>
    </p:extLst>
  </p:cSld>
  <p:clrMapOvr>
    <a:masterClrMapping/>
  </p:clrMapOvr>
  <p:transition spd="med">
    <p:wipe dir="r"/>
  </p:transition>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5379851"/>
      </p:ext>
    </p:extLst>
  </p:cSld>
  <p:clrMapOvr>
    <a:masterClrMapping/>
  </p:clrMapOvr>
  <p:transition spd="med">
    <p:wipe dir="r"/>
  </p:transition>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780796"/>
      </p:ext>
    </p:extLst>
  </p:cSld>
  <p:clrMapOvr>
    <a:masterClrMapping/>
  </p:clrMapOvr>
  <p:transition spd="med">
    <p:wipe dir="r"/>
  </p:transition>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115935"/>
      </p:ext>
    </p:extLst>
  </p:cSld>
  <p:clrMapOvr>
    <a:masterClrMapping/>
  </p:clrMapOvr>
  <p:transition spd="med">
    <p:wipe dir="r"/>
  </p:transition>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71714908"/>
      </p:ext>
    </p:extLst>
  </p:cSld>
  <p:clrMapOvr>
    <a:masterClrMapping/>
  </p:clrMapOvr>
  <p:transition spd="med">
    <p:wipe dir="r"/>
  </p:transition>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82170959"/>
      </p:ext>
    </p:extLst>
  </p:cSld>
  <p:clrMapOvr>
    <a:masterClrMapping/>
  </p:clrMapOvr>
  <p:transition spd="med">
    <p:wipe dir="r"/>
  </p:transition>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3060000"/>
      </p:ext>
    </p:extLst>
  </p:cSld>
  <p:clrMapOvr>
    <a:masterClrMapping/>
  </p:clrMapOvr>
  <p:transition spd="med">
    <p:wipe dir="r"/>
  </p:transition>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8690077"/>
      </p:ext>
    </p:extLst>
  </p:cSld>
  <p:clrMapOvr>
    <a:masterClrMapping/>
  </p:clrMapOvr>
  <p:transition spd="med">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07"/>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9805848"/>
      </p:ext>
    </p:extLst>
  </p:cSld>
  <p:clrMapOvr>
    <a:masterClrMapping/>
  </p:clrMapOvr>
  <p:transition spd="med">
    <p:wipe dir="r"/>
  </p:transition>
</p:sldLayout>
</file>

<file path=ppt/slideLayouts/slideLayout19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5848576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4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13969313"/>
      </p:ext>
    </p:extLst>
  </p:cSld>
  <p:clrMapOvr>
    <a:masterClrMapping/>
  </p:clrMapOvr>
  <p:transition spd="med">
    <p:wipe dir="r"/>
  </p:transition>
</p:sldLayout>
</file>

<file path=ppt/slideLayouts/slideLayout19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263735504"/>
      </p:ext>
    </p:extLst>
  </p:cSld>
  <p:clrMapOvr>
    <a:masterClrMapping/>
  </p:clrMapOvr>
  <p:transition spd="med">
    <p:wipe dir="r"/>
  </p:transition>
</p:sldLayout>
</file>

<file path=ppt/slideLayouts/slideLayout19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37453035"/>
      </p:ext>
    </p:extLst>
  </p:cSld>
  <p:clrMapOvr>
    <a:masterClrMapping/>
  </p:clrMapOvr>
  <p:transition spd="med">
    <p:wipe dir="r"/>
  </p:transition>
</p:sldLayout>
</file>

<file path=ppt/slideLayouts/slideLayout191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72370137"/>
      </p:ext>
    </p:extLst>
  </p:cSld>
  <p:clrMapOvr>
    <a:masterClrMapping/>
  </p:clrMapOvr>
  <p:transition spd="med">
    <p:wipe dir="r"/>
  </p:transition>
</p:sldLayout>
</file>

<file path=ppt/slideLayouts/slideLayout19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230993457"/>
      </p:ext>
    </p:extLst>
  </p:cSld>
  <p:clrMapOvr>
    <a:masterClrMapping/>
  </p:clrMapOvr>
  <p:transition spd="med">
    <p:wipe dir="r"/>
  </p:transition>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74845999"/>
      </p:ext>
    </p:extLst>
  </p:cSld>
  <p:clrMapOvr>
    <a:masterClrMapping/>
  </p:clrMapOvr>
  <p:transition spd="med">
    <p:wipe dir="r"/>
  </p:transition>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21357218"/>
      </p:ext>
    </p:extLst>
  </p:cSld>
  <p:clrMapOvr>
    <a:masterClrMapping/>
  </p:clrMapOvr>
  <p:transition spd="med">
    <p:wipe dir="r"/>
  </p:transition>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27075885"/>
      </p:ext>
    </p:extLst>
  </p:cSld>
  <p:clrMapOvr>
    <a:masterClrMapping/>
  </p:clrMapOvr>
  <p:transition spd="med">
    <p:wipe dir="r"/>
  </p:transition>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32555646"/>
      </p:ext>
    </p:extLst>
  </p:cSld>
  <p:clrMapOvr>
    <a:masterClrMapping/>
  </p:clrMapOvr>
  <p:transition spd="med">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8427411"/>
      </p:ext>
    </p:extLst>
  </p:cSld>
  <p:clrMapOvr>
    <a:masterClrMapping/>
  </p:clrMapOvr>
  <p:transition spd="med">
    <p:wipe dir="r"/>
  </p:transition>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0520157"/>
      </p:ext>
    </p:extLst>
  </p:cSld>
  <p:clrMapOvr>
    <a:masterClrMapping/>
  </p:clrMapOvr>
  <p:transition spd="med">
    <p:wipe dir="r"/>
  </p:transition>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5363548"/>
      </p:ext>
    </p:extLst>
  </p:cSld>
  <p:clrMapOvr>
    <a:masterClrMapping/>
  </p:clrMapOvr>
  <p:transition spd="med">
    <p:wipe dir="r"/>
  </p:transition>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06882624"/>
      </p:ext>
    </p:extLst>
  </p:cSld>
  <p:clrMapOvr>
    <a:masterClrMapping/>
  </p:clrMapOvr>
  <p:transition spd="med">
    <p:wipe dir="r"/>
  </p:transition>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65971597"/>
      </p:ext>
    </p:extLst>
  </p:cSld>
  <p:clrMapOvr>
    <a:masterClrMapping/>
  </p:clrMapOvr>
  <p:transition spd="med">
    <p:wipe dir="r"/>
  </p:transition>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3531779"/>
      </p:ext>
    </p:extLst>
  </p:cSld>
  <p:clrMapOvr>
    <a:masterClrMapping/>
  </p:clrMapOvr>
  <p:transition spd="med">
    <p:wipe dir="r"/>
  </p:transition>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35067898"/>
      </p:ext>
    </p:extLst>
  </p:cSld>
  <p:clrMapOvr>
    <a:masterClrMapping/>
  </p:clrMapOvr>
  <p:transition spd="med">
    <p:wipe dir="r"/>
  </p:transition>
</p:sldLayout>
</file>

<file path=ppt/slideLayouts/slideLayout19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563969688"/>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12680559"/>
      </p:ext>
    </p:extLst>
  </p:cSld>
  <p:clrMapOvr>
    <a:masterClrMapping/>
  </p:clrMapOvr>
  <p:transition spd="med">
    <p:wipe dir="r"/>
  </p:transition>
</p:sldLayout>
</file>

<file path=ppt/slideLayouts/slideLayout19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64651599"/>
      </p:ext>
    </p:extLst>
  </p:cSld>
  <p:clrMapOvr>
    <a:masterClrMapping/>
  </p:clrMapOvr>
  <p:transition spd="med">
    <p:wipe dir="r"/>
  </p:transition>
</p:sldLayout>
</file>

<file path=ppt/slideLayouts/slideLayout19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29500415"/>
      </p:ext>
    </p:extLst>
  </p:cSld>
  <p:clrMapOvr>
    <a:masterClrMapping/>
  </p:clrMapOvr>
  <p:transition spd="med">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254894"/>
      </p:ext>
    </p:extLst>
  </p:cSld>
  <p:clrMapOvr>
    <a:masterClrMapping/>
  </p:clrMapOvr>
  <p:transition spd="med">
    <p:wipe dir="r"/>
  </p:transition>
</p:sldLayout>
</file>

<file path=ppt/slideLayouts/slideLayout193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539964321"/>
      </p:ext>
    </p:extLst>
  </p:cSld>
  <p:clrMapOvr>
    <a:masterClrMapping/>
  </p:clrMapOvr>
  <p:transition spd="med">
    <p:wipe dir="r"/>
  </p:transition>
</p:sldLayout>
</file>

<file path=ppt/slideLayouts/slideLayout19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0522" indent="-1705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1565" indent="-1705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5460" indent="-11360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3190" indent="-170522">
              <a:lnSpc>
                <a:spcPct val="100000"/>
              </a:lnSpc>
              <a:spcBef>
                <a:spcPts val="300"/>
              </a:spcBef>
              <a:buClr>
                <a:schemeClr val="bg1">
                  <a:lumMod val="60000"/>
                  <a:lumOff val="40000"/>
                </a:schemeClr>
              </a:buClr>
              <a:buFont typeface="Arial" panose="020B0604020202020204" pitchFamily="34" charset="0"/>
              <a:buChar char="•"/>
              <a:defRPr sz="900"/>
            </a:lvl4pPr>
            <a:lvl5pPr marL="1534029" indent="-1705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151935"/>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9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56113769"/>
      </p:ext>
    </p:extLst>
  </p:cSld>
  <p:clrMapOvr>
    <a:masterClrMapping/>
  </p:clrMapOvr>
  <p:transition spd="med">
    <p:wipe dir="r"/>
  </p:transition>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99848727"/>
      </p:ext>
    </p:extLst>
  </p:cSld>
  <p:clrMapOvr>
    <a:masterClrMapping/>
  </p:clrMapOvr>
  <p:transition spd="med">
    <p:wipe dir="r"/>
  </p:transition>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697376281"/>
      </p:ext>
    </p:extLst>
  </p:cSld>
  <p:clrMapOvr>
    <a:masterClrMapping/>
  </p:clrMapOvr>
  <p:transition spd="med">
    <p:wipe dir="r"/>
  </p:transition>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595726362"/>
      </p:ext>
    </p:extLst>
  </p:cSld>
  <p:clrMapOvr>
    <a:masterClrMapping/>
  </p:clrMapOvr>
  <p:transition spd="med">
    <p:wipe dir="r"/>
  </p:transition>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7349383"/>
      </p:ext>
    </p:extLst>
  </p:cSld>
  <p:clrMapOvr>
    <a:masterClrMapping/>
  </p:clrMapOvr>
  <p:transition spd="med">
    <p:wipe dir="r"/>
  </p:transition>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729989"/>
      </p:ext>
    </p:extLst>
  </p:cSld>
  <p:clrMapOvr>
    <a:masterClrMapping/>
  </p:clrMapOvr>
  <p:transition spd="med">
    <p:wipe dir="r"/>
  </p:transition>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05589912"/>
      </p:ext>
    </p:extLst>
  </p:cSld>
  <p:clrMapOvr>
    <a:masterClrMapping/>
  </p:clrMapOvr>
  <p:transition spd="med">
    <p:wipe dir="r"/>
  </p:transition>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22906413"/>
      </p:ext>
    </p:extLst>
  </p:cSld>
  <p:clrMapOvr>
    <a:masterClrMapping/>
  </p:clrMapOvr>
  <p:transition spd="med">
    <p:wipe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89856322"/>
      </p:ext>
    </p:extLst>
  </p:cSld>
  <p:clrMapOvr>
    <a:masterClrMapping/>
  </p:clrMapOvr>
  <p:transition spd="med">
    <p:wipe dir="r"/>
  </p:transition>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5182902"/>
      </p:ext>
    </p:extLst>
  </p:cSld>
  <p:clrMapOvr>
    <a:masterClrMapping/>
  </p:clrMapOvr>
  <p:transition spd="med">
    <p:wipe dir="r"/>
  </p:transition>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2567761"/>
      </p:ext>
    </p:extLst>
  </p:cSld>
  <p:clrMapOvr>
    <a:masterClrMapping/>
  </p:clrMapOvr>
  <p:transition spd="med">
    <p:wipe dir="r"/>
  </p:transition>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88100186"/>
      </p:ext>
    </p:extLst>
  </p:cSld>
  <p:clrMapOvr>
    <a:masterClrMapping/>
  </p:clrMapOvr>
  <p:transition spd="med">
    <p:wipe dir="r"/>
  </p:transition>
</p:sldLayout>
</file>

<file path=ppt/slideLayouts/slideLayout19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290449294"/>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8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965338"/>
      </p:ext>
    </p:extLst>
  </p:cSld>
  <p:clrMapOvr>
    <a:masterClrMapping/>
  </p:clrMapOvr>
  <p:transition spd="med">
    <p:wipe dir="r"/>
  </p:transition>
</p:sldLayout>
</file>

<file path=ppt/slideLayouts/slideLayout19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962153227"/>
      </p:ext>
    </p:extLst>
  </p:cSld>
  <p:clrMapOvr>
    <a:masterClrMapping/>
  </p:clrMapOvr>
  <p:transition spd="med">
    <p:wipe dir="r"/>
  </p:transition>
</p:sldLayout>
</file>

<file path=ppt/slideLayouts/slideLayout194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7919785"/>
      </p:ext>
    </p:extLst>
  </p:cSld>
  <p:clrMapOvr>
    <a:masterClrMapping/>
  </p:clrMapOvr>
  <p:transition spd="med">
    <p:wipe dir="r"/>
  </p:transition>
</p:sldLayout>
</file>

<file path=ppt/slideLayouts/slideLayout19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61" tIns="34289" rIns="68261"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2704486345"/>
      </p:ext>
    </p:extLst>
  </p:cSld>
  <p:clrMapOvr>
    <a:masterClrMapping/>
  </p:clrMapOvr>
  <p:transition spd="med">
    <p:wipe dir="r"/>
  </p:transition>
</p:sldLayout>
</file>

<file path=ppt/slideLayouts/slideLayout194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092" indent="-23049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7286986"/>
      </p:ext>
    </p:extLst>
  </p:cSld>
  <p:clrMapOvr>
    <a:masterClrMapping/>
  </p:clrMapOvr>
  <p:transition spd="med">
    <p:wipe dir="r"/>
  </p:transition>
</p:sldLayout>
</file>

<file path=ppt/slideLayouts/slideLayout19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816715914"/>
      </p:ext>
    </p:extLst>
  </p:cSld>
  <p:clrMapOvr>
    <a:masterClrMapping/>
  </p:clrMapOvr>
  <p:transition spd="med">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4649469"/>
      </p:ext>
    </p:extLst>
  </p:cSld>
  <p:clrMapOvr>
    <a:masterClrMapping/>
  </p:clrMapOvr>
  <p:transition spd="med">
    <p:wipe dir="r"/>
  </p:transition>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14046138"/>
      </p:ext>
    </p:extLst>
  </p:cSld>
  <p:clrMapOvr>
    <a:masterClrMapping/>
  </p:clrMapOvr>
  <p:transition spd="med">
    <p:wipe dir="r"/>
  </p:transition>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84415688"/>
      </p:ext>
    </p:extLst>
  </p:cSld>
  <p:clrMapOvr>
    <a:masterClrMapping/>
  </p:clrMapOvr>
  <p:transition spd="med">
    <p:wipe dir="r"/>
  </p:transition>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01344257"/>
      </p:ext>
    </p:extLst>
  </p:cSld>
  <p:clrMapOvr>
    <a:masterClrMapping/>
  </p:clrMapOvr>
  <p:transition spd="med">
    <p:wipe dir="r"/>
  </p:transition>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46887244"/>
      </p:ext>
    </p:extLst>
  </p:cSld>
  <p:clrMapOvr>
    <a:masterClrMapping/>
  </p:clrMapOvr>
  <p:transition spd="med">
    <p:wipe dir="r"/>
  </p:transition>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948723"/>
      </p:ext>
    </p:extLst>
  </p:cSld>
  <p:clrMapOvr>
    <a:masterClrMapping/>
  </p:clrMapOvr>
  <p:transition spd="med">
    <p:wipe dir="r"/>
  </p:transition>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3758058"/>
      </p:ext>
    </p:extLst>
  </p:cSld>
  <p:clrMapOvr>
    <a:masterClrMapping/>
  </p:clrMapOvr>
  <p:transition spd="med">
    <p:wipe dir="r"/>
  </p:transition>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2681302"/>
      </p:ext>
    </p:extLst>
  </p:cSld>
  <p:clrMapOvr>
    <a:masterClrMapping/>
  </p:clrMapOvr>
  <p:transition spd="med">
    <p:wipe dir="r"/>
  </p:transition>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09892019"/>
      </p:ext>
    </p:extLst>
  </p:cSld>
  <p:clrMapOvr>
    <a:masterClrMapping/>
  </p:clrMapOvr>
  <p:transition spd="med">
    <p:wipe dir="r"/>
  </p:transition>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30846488"/>
      </p:ext>
    </p:extLst>
  </p:cSld>
  <p:clrMapOvr>
    <a:masterClrMapping/>
  </p:clrMapOvr>
  <p:transition spd="med">
    <p:wipe dir="r"/>
  </p:transition>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5087932"/>
      </p:ext>
    </p:extLst>
  </p:cSld>
  <p:clrMapOvr>
    <a:masterClrMapping/>
  </p:clrMapOvr>
  <p:transition spd="med">
    <p:wipe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4875173"/>
      </p:ext>
    </p:extLst>
  </p:cSld>
  <p:clrMapOvr>
    <a:masterClrMapping/>
  </p:clrMapOvr>
  <p:transition spd="med">
    <p:wipe dir="r"/>
  </p:transition>
</p:sldLayout>
</file>

<file path=ppt/slideLayouts/slideLayout196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30422350"/>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6570361"/>
      </p:ext>
    </p:extLst>
  </p:cSld>
  <p:clrMapOvr>
    <a:masterClrMapping/>
  </p:clrMapOvr>
  <p:transition spd="med">
    <p:wipe dir="r"/>
  </p:transition>
</p:sldLayout>
</file>

<file path=ppt/slideLayouts/slideLayout196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778955826"/>
      </p:ext>
    </p:extLst>
  </p:cSld>
  <p:clrMapOvr>
    <a:masterClrMapping/>
  </p:clrMapOvr>
  <p:transition spd="med">
    <p:wipe dir="r"/>
  </p:transition>
</p:sldLayout>
</file>

<file path=ppt/slideLayouts/slideLayout196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452203952"/>
      </p:ext>
    </p:extLst>
  </p:cSld>
  <p:clrMapOvr>
    <a:masterClrMapping/>
  </p:clrMapOvr>
  <p:transition spd="med">
    <p:wipe dir="r"/>
  </p:transition>
</p:sldLayout>
</file>

<file path=ppt/slideLayouts/slideLayout19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88" tIns="34289" rIns="68288"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3529639875"/>
      </p:ext>
    </p:extLst>
  </p:cSld>
  <p:clrMapOvr>
    <a:masterClrMapping/>
  </p:clrMapOvr>
  <p:transition spd="med">
    <p:wipe dir="r"/>
  </p:transition>
</p:sldLayout>
</file>

<file path=ppt/slideLayouts/slideLayout196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344" indent="-23060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59784443"/>
      </p:ext>
    </p:extLst>
  </p:cSld>
  <p:clrMapOvr>
    <a:masterClrMapping/>
  </p:clrMapOvr>
  <p:transition spd="med">
    <p:wipe dir="r"/>
  </p:transition>
</p:sldLayout>
</file>

<file path=ppt/slideLayouts/slideLayout19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67037255"/>
      </p:ext>
    </p:extLst>
  </p:cSld>
  <p:clrMapOvr>
    <a:masterClrMapping/>
  </p:clrMapOvr>
  <p:transition spd="med">
    <p:wipe dir="r"/>
  </p:transition>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93733003"/>
      </p:ext>
    </p:extLst>
  </p:cSld>
  <p:clrMapOvr>
    <a:masterClrMapping/>
  </p:clrMapOvr>
  <p:transition spd="med">
    <p:wipe dir="r"/>
  </p:transition>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34883464"/>
      </p:ext>
    </p:extLst>
  </p:cSld>
  <p:clrMapOvr>
    <a:masterClrMapping/>
  </p:clrMapOvr>
  <p:transition spd="med">
    <p:wipe dir="r"/>
  </p:transition>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127274"/>
      </p:ext>
    </p:extLst>
  </p:cSld>
  <p:clrMapOvr>
    <a:masterClrMapping/>
  </p:clrMapOvr>
  <p:transition spd="med">
    <p:wipe dir="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2270619"/>
      </p:ext>
    </p:extLst>
  </p:cSld>
  <p:clrMapOvr>
    <a:masterClrMapping/>
  </p:clrMapOvr>
  <p:transition spd="med">
    <p:wipe dir="r"/>
  </p:transition>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1685606"/>
      </p:ext>
    </p:extLst>
  </p:cSld>
  <p:clrMapOvr>
    <a:masterClrMapping/>
  </p:clrMapOvr>
  <p:transition spd="med">
    <p:wipe dir="r"/>
  </p:transition>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51326"/>
      </p:ext>
    </p:extLst>
  </p:cSld>
  <p:clrMapOvr>
    <a:masterClrMapping/>
  </p:clrMapOvr>
  <p:transition spd="med">
    <p:wipe dir="r"/>
  </p:transition>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8587610"/>
      </p:ext>
    </p:extLst>
  </p:cSld>
  <p:clrMapOvr>
    <a:masterClrMapping/>
  </p:clrMapOvr>
  <p:transition spd="med">
    <p:wipe dir="r"/>
  </p:transition>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3835119"/>
      </p:ext>
    </p:extLst>
  </p:cSld>
  <p:clrMapOvr>
    <a:masterClrMapping/>
  </p:clrMapOvr>
  <p:transition spd="med">
    <p:wipe dir="r"/>
  </p:transition>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6442217"/>
      </p:ext>
    </p:extLst>
  </p:cSld>
  <p:clrMapOvr>
    <a:masterClrMapping/>
  </p:clrMapOvr>
  <p:transition spd="med">
    <p:wipe dir="r"/>
  </p:transition>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31216946"/>
      </p:ext>
    </p:extLst>
  </p:cSld>
  <p:clrMapOvr>
    <a:masterClrMapping/>
  </p:clrMapOvr>
  <p:transition spd="med">
    <p:wipe dir="r"/>
  </p:transition>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3011352"/>
      </p:ext>
    </p:extLst>
  </p:cSld>
  <p:clrMapOvr>
    <a:masterClrMapping/>
  </p:clrMapOvr>
  <p:transition spd="med">
    <p:wipe dir="r"/>
  </p:transition>
</p:sldLayout>
</file>

<file path=ppt/slideLayouts/slideLayout19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41733480"/>
      </p:ext>
    </p:extLst>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4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34081568"/>
      </p:ext>
    </p:extLst>
  </p:cSld>
  <p:clrMapOvr>
    <a:masterClrMapping/>
  </p:clrMapOvr>
  <p:transition spd="med">
    <p:wipe dir="r"/>
  </p:transition>
</p:sldLayout>
</file>

<file path=ppt/slideLayouts/slideLayout197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269255155"/>
      </p:ext>
    </p:extLst>
  </p:cSld>
  <p:clrMapOvr>
    <a:masterClrMapping/>
  </p:clrMapOvr>
  <p:transition spd="med">
    <p:wipe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85410314"/>
      </p:ext>
    </p:extLst>
  </p:cSld>
  <p:clrMapOvr>
    <a:masterClrMapping/>
  </p:clrMapOvr>
  <p:transition spd="med">
    <p:wipe dir="r"/>
  </p:transition>
</p:sldLayout>
</file>

<file path=ppt/slideLayouts/slideLayout198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23711923"/>
      </p:ext>
    </p:extLst>
  </p:cSld>
  <p:clrMapOvr>
    <a:masterClrMapping/>
  </p:clrMapOvr>
  <p:transition spd="med">
    <p:wipe dir="r"/>
  </p:transition>
</p:sldLayout>
</file>

<file path=ppt/slideLayouts/slideLayout19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610" indent="-23071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37820203"/>
      </p:ext>
    </p:extLst>
  </p:cSld>
  <p:clrMapOvr>
    <a:masterClrMapping/>
  </p:clrMapOvr>
  <p:transition spd="med">
    <p:wipe dir="r"/>
  </p:transition>
</p:sldLayout>
</file>

<file path=ppt/slideLayouts/slideLayout19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392611547"/>
      </p:ext>
    </p:extLst>
  </p:cSld>
  <p:clrMapOvr>
    <a:masterClrMapping/>
  </p:clrMapOvr>
  <p:transition spd="med">
    <p:wipe dir="r"/>
  </p:transition>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108166705"/>
      </p:ext>
    </p:extLst>
  </p:cSld>
  <p:clrMapOvr>
    <a:masterClrMapping/>
  </p:clrMapOvr>
  <p:transition spd="med">
    <p:wipe dir="r"/>
  </p:transition>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92630986"/>
      </p:ext>
    </p:extLst>
  </p:cSld>
  <p:clrMapOvr>
    <a:masterClrMapping/>
  </p:clrMapOvr>
  <p:transition spd="med">
    <p:wipe dir="r"/>
  </p:transition>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88451082"/>
      </p:ext>
    </p:extLst>
  </p:cSld>
  <p:clrMapOvr>
    <a:masterClrMapping/>
  </p:clrMapOvr>
  <p:transition spd="med">
    <p:wipe dir="r"/>
  </p:transition>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0630133"/>
      </p:ext>
    </p:extLst>
  </p:cSld>
  <p:clrMapOvr>
    <a:masterClrMapping/>
  </p:clrMapOvr>
  <p:transition spd="med">
    <p:wipe dir="r"/>
  </p:transition>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603554"/>
      </p:ext>
    </p:extLst>
  </p:cSld>
  <p:clrMapOvr>
    <a:masterClrMapping/>
  </p:clrMapOvr>
  <p:transition spd="med">
    <p:wipe dir="r"/>
  </p:transition>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700726"/>
      </p:ext>
    </p:extLst>
  </p:cSld>
  <p:clrMapOvr>
    <a:masterClrMapping/>
  </p:clrMapOvr>
  <p:transition spd="med">
    <p:wipe dir="r"/>
  </p:transition>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51503864"/>
      </p:ext>
    </p:extLst>
  </p:cSld>
  <p:clrMapOvr>
    <a:masterClrMapping/>
  </p:clrMapOvr>
  <p:transition spd="med">
    <p:wipe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4214037"/>
      </p:ext>
    </p:extLst>
  </p:cSld>
  <p:clrMapOvr>
    <a:masterClrMapping/>
  </p:clrMapOvr>
  <p:transition spd="med">
    <p:wipe dir="r"/>
  </p:transition>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4662577"/>
      </p:ext>
    </p:extLst>
  </p:cSld>
  <p:clrMapOvr>
    <a:masterClrMapping/>
  </p:clrMapOvr>
  <p:transition spd="med">
    <p:wipe dir="r"/>
  </p:transition>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2388747"/>
      </p:ext>
    </p:extLst>
  </p:cSld>
  <p:clrMapOvr>
    <a:masterClrMapping/>
  </p:clrMapOvr>
  <p:transition spd="med">
    <p:wipe dir="r"/>
  </p:transition>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19392512"/>
      </p:ext>
    </p:extLst>
  </p:cSld>
  <p:clrMapOvr>
    <a:masterClrMapping/>
  </p:clrMapOvr>
  <p:transition spd="med">
    <p:wipe dir="r"/>
  </p:transition>
</p:sldLayout>
</file>

<file path=ppt/slideLayouts/slideLayout19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462984568"/>
      </p:ext>
    </p:extLst>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28"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94297007"/>
      </p:ext>
    </p:extLst>
  </p:cSld>
  <p:clrMapOvr>
    <a:masterClrMapping/>
  </p:clrMapOvr>
  <p:transition spd="med">
    <p:wipe dir="r"/>
  </p:transition>
</p:sldLayout>
</file>

<file path=ppt/slideLayouts/slideLayout19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15889798"/>
      </p:ext>
    </p:extLst>
  </p:cSld>
  <p:clrMapOvr>
    <a:masterClrMapping/>
  </p:clrMapOvr>
  <p:transition spd="med">
    <p:wipe dir="r"/>
  </p:transition>
</p:sldLayout>
</file>

<file path=ppt/slideLayouts/slideLayout19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3884676"/>
      </p:ext>
    </p:extLst>
  </p:cSld>
  <p:clrMapOvr>
    <a:masterClrMapping/>
  </p:clrMapOvr>
  <p:transition spd="med">
    <p:wipe dir="r"/>
  </p:transition>
</p:sldLayout>
</file>

<file path=ppt/slideLayouts/slideLayout199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345" tIns="34289" rIns="68345"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792049342"/>
      </p:ext>
    </p:extLst>
  </p:cSld>
  <p:clrMapOvr>
    <a:masterClrMapping/>
  </p:clrMapOvr>
  <p:transition spd="med">
    <p:wipe dir="r"/>
  </p:transition>
</p:sldLayout>
</file>

<file path=ppt/slideLayouts/slideLayout199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50714787"/>
      </p:ext>
    </p:extLst>
  </p:cSld>
  <p:clrMapOvr>
    <a:masterClrMapping/>
  </p:clrMapOvr>
  <p:transition spd="med">
    <p:wipe dir="r"/>
  </p:transition>
</p:sldLayout>
</file>

<file path=ppt/slideLayouts/slideLayout199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8141363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963745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3901332"/>
      </p:ext>
    </p:extLst>
  </p:cSld>
  <p:clrMapOvr>
    <a:masterClrMapping/>
  </p:clrMapOvr>
  <p:transition spd="med">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0242785"/>
      </p:ext>
    </p:extLst>
  </p:cSld>
  <p:clrMapOvr>
    <a:masterClrMapping/>
  </p:clrMapOvr>
  <p:transition spd="med">
    <p:wipe dir="r"/>
  </p:transition>
</p:sldLayout>
</file>

<file path=ppt/slideLayouts/slideLayout200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17136967"/>
      </p:ext>
    </p:extLst>
  </p:cSld>
  <p:clrMapOvr>
    <a:masterClrMapping/>
  </p:clrMapOvr>
  <p:transition spd="med">
    <p:wipe dir="r"/>
  </p:transition>
</p:sldLayout>
</file>

<file path=ppt/slideLayouts/slideLayout200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55465442"/>
      </p:ext>
    </p:extLst>
  </p:cSld>
  <p:clrMapOvr>
    <a:masterClrMapping/>
  </p:clrMapOvr>
  <p:transition spd="med">
    <p:wipe dir="r"/>
  </p:transition>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7913609"/>
      </p:ext>
    </p:extLst>
  </p:cSld>
  <p:clrMapOvr>
    <a:masterClrMapping/>
  </p:clrMapOvr>
  <p:transition spd="med">
    <p:wipe dir="r"/>
  </p:transition>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636707"/>
      </p:ext>
    </p:extLst>
  </p:cSld>
  <p:clrMapOvr>
    <a:masterClrMapping/>
  </p:clrMapOvr>
  <p:transition spd="med">
    <p:wipe dir="r"/>
  </p:transition>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29714424"/>
      </p:ext>
    </p:extLst>
  </p:cSld>
  <p:clrMapOvr>
    <a:masterClrMapping/>
  </p:clrMapOvr>
  <p:transition spd="med">
    <p:wipe dir="r"/>
  </p:transition>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1361750"/>
      </p:ext>
    </p:extLst>
  </p:cSld>
  <p:clrMapOvr>
    <a:masterClrMapping/>
  </p:clrMapOvr>
  <p:transition spd="med">
    <p:wipe dir="r"/>
  </p:transition>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845062"/>
      </p:ext>
    </p:extLst>
  </p:cSld>
  <p:clrMapOvr>
    <a:masterClrMapping/>
  </p:clrMapOvr>
  <p:transition spd="med">
    <p:wipe dir="r"/>
  </p:transition>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8628171"/>
      </p:ext>
    </p:extLst>
  </p:cSld>
  <p:clrMapOvr>
    <a:masterClrMapping/>
  </p:clrMapOvr>
  <p:transition spd="med">
    <p:wipe dir="r"/>
  </p:transition>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041651"/>
      </p:ext>
    </p:extLst>
  </p:cSld>
  <p:clrMapOvr>
    <a:masterClrMapping/>
  </p:clrMapOvr>
  <p:transition spd="med">
    <p:wipe dir="r"/>
  </p:transition>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22188950"/>
      </p:ext>
    </p:extLst>
  </p:cSld>
  <p:clrMapOvr>
    <a:masterClrMapping/>
  </p:clrMapOvr>
  <p:transition spd="med">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66159067"/>
      </p:ext>
    </p:extLst>
  </p:cSld>
  <p:clrMapOvr>
    <a:masterClrMapping/>
  </p:clrMapOvr>
  <p:transition spd="med">
    <p:wipe dir="r"/>
  </p:transition>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98919"/>
      </p:ext>
    </p:extLst>
  </p:cSld>
  <p:clrMapOvr>
    <a:masterClrMapping/>
  </p:clrMapOvr>
  <p:transition spd="med">
    <p:wipe dir="r"/>
  </p:transition>
</p:sldLayout>
</file>

<file path=ppt/slideLayouts/slideLayout20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0448653"/>
      </p:ext>
    </p:extLst>
  </p:cSld>
  <p:clrMapOvr>
    <a:masterClrMapping/>
  </p:clrMapOvr>
  <p:transition spd="med">
    <p:wipe dir="r"/>
  </p:transition>
</p:sldLayout>
</file>

<file path=ppt/slideLayouts/slideLayout201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17062191"/>
      </p:ext>
    </p:extLst>
  </p:cSld>
  <p:clrMapOvr>
    <a:masterClrMapping/>
  </p:clrMapOvr>
  <p:transition spd="med">
    <p:wipe dir="r"/>
  </p:transition>
</p:sldLayout>
</file>

<file path=ppt/slideLayouts/slideLayout20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85461767"/>
      </p:ext>
    </p:extLst>
  </p:cSld>
  <p:clrMapOvr>
    <a:masterClrMapping/>
  </p:clrMapOvr>
  <p:transition spd="med">
    <p:wipe dir="r"/>
  </p:transition>
</p:sldLayout>
</file>

<file path=ppt/slideLayouts/slideLayout201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76940868"/>
      </p:ext>
    </p:extLst>
  </p:cSld>
  <p:clrMapOvr>
    <a:masterClrMapping/>
  </p:clrMapOvr>
  <p:transition spd="med">
    <p:wipe dir="r"/>
  </p:transition>
</p:sldLayout>
</file>

<file path=ppt/slideLayouts/slideLayout201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0993160"/>
      </p:ext>
    </p:extLst>
  </p:cSld>
  <p:clrMapOvr>
    <a:masterClrMapping/>
  </p:clrMapOvr>
  <p:transition spd="med">
    <p:wipe dir="r"/>
  </p:transition>
</p:sldLayout>
</file>

<file path=ppt/slideLayouts/slideLayout201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22472984"/>
      </p:ext>
    </p:extLst>
  </p:cSld>
  <p:clrMapOvr>
    <a:masterClrMapping/>
  </p:clrMapOvr>
  <p:transition spd="med">
    <p:wipe dir="r"/>
  </p:transition>
</p:sldLayout>
</file>

<file path=ppt/slideLayouts/slideLayout201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6085730"/>
      </p:ext>
    </p:extLst>
  </p:cSld>
  <p:clrMapOvr>
    <a:masterClrMapping/>
  </p:clrMapOvr>
  <p:transition spd="med">
    <p:wipe dir="r"/>
  </p:transition>
</p:sldLayout>
</file>

<file path=ppt/slideLayouts/slideLayout201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00204425"/>
      </p:ext>
    </p:extLst>
  </p:cSld>
  <p:clrMapOvr>
    <a:masterClrMapping/>
  </p:clrMapOvr>
  <p:transition spd="med">
    <p:wipe dir="r"/>
  </p:transition>
</p:sldLayout>
</file>

<file path=ppt/slideLayouts/slideLayout201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9539056"/>
      </p:ext>
    </p:extLst>
  </p:cSld>
  <p:clrMapOvr>
    <a:masterClrMapping/>
  </p:clrMapOvr>
  <p:transition spd="med">
    <p:wipe dir="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24120833"/>
      </p:ext>
    </p:extLst>
  </p:cSld>
  <p:clrMapOvr>
    <a:masterClrMapping/>
  </p:clrMapOvr>
  <p:transition spd="med">
    <p:wipe dir="r"/>
  </p:transition>
</p:sldLayout>
</file>

<file path=ppt/slideLayouts/slideLayout20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0770825"/>
      </p:ext>
    </p:extLst>
  </p:cSld>
  <p:clrMapOvr>
    <a:masterClrMapping/>
  </p:clrMapOvr>
  <p:transition spd="med">
    <p:wipe dir="r"/>
  </p:transition>
</p:sldLayout>
</file>

<file path=ppt/slideLayouts/slideLayout20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85042416"/>
      </p:ext>
    </p:extLst>
  </p:cSld>
  <p:clrMapOvr>
    <a:masterClrMapping/>
  </p:clrMapOvr>
  <p:transition spd="med">
    <p:wipe dir="r"/>
  </p:transition>
</p:sldLayout>
</file>

<file path=ppt/slideLayouts/slideLayout20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3584349"/>
      </p:ext>
    </p:extLst>
  </p:cSld>
  <p:clrMapOvr>
    <a:masterClrMapping/>
  </p:clrMapOvr>
  <p:transition spd="med">
    <p:wipe dir="r"/>
  </p:transition>
</p:sldLayout>
</file>

<file path=ppt/slideLayouts/slideLayout20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05646862"/>
      </p:ext>
    </p:extLst>
  </p:cSld>
  <p:clrMapOvr>
    <a:masterClrMapping/>
  </p:clrMapOvr>
  <p:transition spd="med">
    <p:wipe dir="r"/>
  </p:transition>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5514547"/>
      </p:ext>
    </p:extLst>
  </p:cSld>
  <p:clrMapOvr>
    <a:masterClrMapping/>
  </p:clrMapOvr>
  <p:transition spd="med">
    <p:wipe dir="r"/>
  </p:transition>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529437"/>
      </p:ext>
    </p:extLst>
  </p:cSld>
  <p:clrMapOvr>
    <a:masterClrMapping/>
  </p:clrMapOvr>
  <p:transition spd="med">
    <p:wipe dir="r"/>
  </p:transition>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1714353"/>
      </p:ext>
    </p:extLst>
  </p:cSld>
  <p:clrMapOvr>
    <a:masterClrMapping/>
  </p:clrMapOvr>
  <p:transition spd="med">
    <p:wipe dir="r"/>
  </p:transition>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347743"/>
      </p:ext>
    </p:extLst>
  </p:cSld>
  <p:clrMapOvr>
    <a:masterClrMapping/>
  </p:clrMapOvr>
  <p:transition spd="med">
    <p:wipe dir="r"/>
  </p:transition>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119711"/>
      </p:ext>
    </p:extLst>
  </p:cSld>
  <p:clrMapOvr>
    <a:masterClrMapping/>
  </p:clrMapOvr>
  <p:transition spd="med">
    <p:wipe dir="r"/>
  </p:transition>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2105944"/>
      </p:ext>
    </p:extLst>
  </p:cSld>
  <p:clrMapOvr>
    <a:masterClrMapping/>
  </p:clrMapOvr>
  <p:transition spd="med">
    <p:wipe dir="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09828"/>
      </p:ext>
    </p:extLst>
  </p:cSld>
  <p:clrMapOvr>
    <a:masterClrMapping/>
  </p:clrMapOvr>
  <p:transition spd="med">
    <p:wipe dir="r"/>
  </p:transition>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6086900"/>
      </p:ext>
    </p:extLst>
  </p:cSld>
  <p:clrMapOvr>
    <a:masterClrMapping/>
  </p:clrMapOvr>
  <p:transition spd="med">
    <p:wipe dir="r"/>
  </p:transition>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63925"/>
      </p:ext>
    </p:extLst>
  </p:cSld>
  <p:clrMapOvr>
    <a:masterClrMapping/>
  </p:clrMapOvr>
  <p:transition spd="med">
    <p:wipe dir="r"/>
  </p:transition>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103722"/>
      </p:ext>
    </p:extLst>
  </p:cSld>
  <p:clrMapOvr>
    <a:masterClrMapping/>
  </p:clrMapOvr>
  <p:transition spd="med">
    <p:wipe dir="r"/>
  </p:transition>
</p:sldLayout>
</file>

<file path=ppt/slideLayouts/slideLayout20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77948781"/>
      </p:ext>
    </p:extLst>
  </p:cSld>
  <p:clrMapOvr>
    <a:masterClrMapping/>
  </p:clrMapOvr>
  <p:transition spd="med">
    <p:wipe dir="r"/>
  </p:transition>
</p:sldLayout>
</file>

<file path=ppt/slideLayouts/slideLayout20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86172343"/>
      </p:ext>
    </p:extLst>
  </p:cSld>
  <p:clrMapOvr>
    <a:masterClrMapping/>
  </p:clrMapOvr>
  <p:transition spd="med">
    <p:wipe dir="r"/>
  </p:transition>
</p:sldLayout>
</file>

<file path=ppt/slideLayouts/slideLayout203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8951625"/>
      </p:ext>
    </p:extLst>
  </p:cSld>
  <p:clrMapOvr>
    <a:masterClrMapping/>
  </p:clrMapOvr>
  <p:transition spd="med">
    <p:wipe dir="r"/>
  </p:transition>
</p:sldLayout>
</file>

<file path=ppt/slideLayouts/slideLayout203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4478162"/>
      </p:ext>
    </p:extLst>
  </p:cSld>
  <p:clrMapOvr>
    <a:masterClrMapping/>
  </p:clrMapOvr>
  <p:transition spd="med">
    <p:wipe dir="r"/>
  </p:transition>
</p:sldLayout>
</file>

<file path=ppt/slideLayouts/slideLayout203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04514399"/>
      </p:ext>
    </p:extLst>
  </p:cSld>
  <p:clrMapOvr>
    <a:masterClrMapping/>
  </p:clrMapOvr>
  <p:transition spd="med">
    <p:wipe dir="r"/>
  </p:transition>
</p:sldLayout>
</file>

<file path=ppt/slideLayouts/slideLayout203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399226"/>
      </p:ext>
    </p:extLst>
  </p:cSld>
  <p:clrMapOvr>
    <a:masterClrMapping/>
  </p:clrMapOvr>
  <p:transition spd="med">
    <p:wipe dir="r"/>
  </p:transition>
</p:sldLayout>
</file>

<file path=ppt/slideLayouts/slideLayout203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3501930"/>
      </p:ext>
    </p:extLst>
  </p:cSld>
  <p:clrMapOvr>
    <a:masterClrMapping/>
  </p:clrMapOvr>
  <p:transition spd="med">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49425"/>
      </p:ext>
    </p:extLst>
  </p:cSld>
  <p:clrMapOvr>
    <a:masterClrMapping/>
  </p:clrMapOvr>
  <p:transition spd="slow">
    <p:fade/>
  </p:transition>
</p:sldLayout>
</file>

<file path=ppt/slideLayouts/slideLayout204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59941663"/>
      </p:ext>
    </p:extLst>
  </p:cSld>
  <p:clrMapOvr>
    <a:masterClrMapping/>
  </p:clrMapOvr>
  <p:transition spd="med">
    <p:wipe dir="r"/>
  </p:transition>
</p:sldLayout>
</file>

<file path=ppt/slideLayouts/slideLayout204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94213652"/>
      </p:ext>
    </p:extLst>
  </p:cSld>
  <p:clrMapOvr>
    <a:masterClrMapping/>
  </p:clrMapOvr>
  <p:transition spd="med">
    <p:wipe dir="r"/>
  </p:transition>
</p:sldLayout>
</file>

<file path=ppt/slideLayouts/slideLayout204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97544259"/>
      </p:ext>
    </p:extLst>
  </p:cSld>
  <p:clrMapOvr>
    <a:masterClrMapping/>
  </p:clrMapOvr>
  <p:transition spd="med">
    <p:wipe dir="r"/>
  </p:transition>
</p:sldLayout>
</file>

<file path=ppt/slideLayouts/slideLayout204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76666374"/>
      </p:ext>
    </p:extLst>
  </p:cSld>
  <p:clrMapOvr>
    <a:masterClrMapping/>
  </p:clrMapOvr>
  <p:transition spd="med">
    <p:wipe dir="r"/>
  </p:transition>
</p:sldLayout>
</file>

<file path=ppt/slideLayouts/slideLayout204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99011829"/>
      </p:ext>
    </p:extLst>
  </p:cSld>
  <p:clrMapOvr>
    <a:masterClrMapping/>
  </p:clrMapOvr>
  <p:transition spd="med">
    <p:wipe dir="r"/>
  </p:transition>
</p:sldLayout>
</file>

<file path=ppt/slideLayouts/slideLayout204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45845109"/>
      </p:ext>
    </p:extLst>
  </p:cSld>
  <p:clrMapOvr>
    <a:masterClrMapping/>
  </p:clrMapOvr>
  <p:transition spd="med">
    <p:wipe dir="r"/>
  </p:transition>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92567"/>
      </p:ext>
    </p:extLst>
  </p:cSld>
  <p:clrMapOvr>
    <a:masterClrMapping/>
  </p:clrMapOvr>
  <p:transition spd="med">
    <p:wipe dir="r"/>
  </p:transition>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04433"/>
      </p:ext>
    </p:extLst>
  </p:cSld>
  <p:clrMapOvr>
    <a:masterClrMapping/>
  </p:clrMapOvr>
  <p:transition spd="med">
    <p:wipe dir="r"/>
  </p:transition>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5658488"/>
      </p:ext>
    </p:extLst>
  </p:cSld>
  <p:clrMapOvr>
    <a:masterClrMapping/>
  </p:clrMapOvr>
  <p:transition spd="med">
    <p:wipe dir="r"/>
  </p:transition>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765968"/>
      </p:ext>
    </p:extLst>
  </p:cSld>
  <p:clrMapOvr>
    <a:masterClrMapping/>
  </p:clrMapOvr>
  <p:transition spd="med">
    <p:wipe dir="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57" rIns="0" bIns="4475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2906" indent="0">
              <a:lnSpc>
                <a:spcPct val="100000"/>
              </a:lnSpc>
              <a:spcBef>
                <a:spcPts val="300"/>
              </a:spcBef>
              <a:spcAft>
                <a:spcPts val="0"/>
              </a:spcAft>
              <a:buClr>
                <a:srgbClr val="808080"/>
              </a:buClr>
              <a:buNone/>
              <a:defRPr>
                <a:latin typeface="+mn-lt"/>
                <a:ea typeface="Arial"/>
              </a:defRPr>
            </a:lvl2pPr>
            <a:lvl3pPr marL="672674" indent="0">
              <a:lnSpc>
                <a:spcPct val="100000"/>
              </a:lnSpc>
              <a:spcBef>
                <a:spcPts val="300"/>
              </a:spcBef>
              <a:spcAft>
                <a:spcPts val="0"/>
              </a:spcAft>
              <a:buClr>
                <a:srgbClr val="808080"/>
              </a:buClr>
              <a:buNone/>
              <a:defRPr>
                <a:latin typeface="+mn-lt"/>
                <a:ea typeface="Arial"/>
              </a:defRPr>
            </a:lvl3pPr>
            <a:lvl4pPr marL="1229165" indent="-22441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9483417"/>
      </p:ext>
    </p:extLst>
  </p:cSld>
  <p:clrMapOvr>
    <a:masterClrMapping/>
  </p:clrMapOvr>
  <p:transition spd="med">
    <p:wipe dir="r"/>
  </p:transition>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7215456"/>
      </p:ext>
    </p:extLst>
  </p:cSld>
  <p:clrMapOvr>
    <a:masterClrMapping/>
  </p:clrMapOvr>
  <p:transition spd="med">
    <p:wipe dir="r"/>
  </p:transition>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4144082"/>
      </p:ext>
    </p:extLst>
  </p:cSld>
  <p:clrMapOvr>
    <a:masterClrMapping/>
  </p:clrMapOvr>
  <p:transition spd="med">
    <p:wipe dir="r"/>
  </p:transition>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7684233"/>
      </p:ext>
    </p:extLst>
  </p:cSld>
  <p:clrMapOvr>
    <a:masterClrMapping/>
  </p:clrMapOvr>
  <p:transition spd="med">
    <p:wipe dir="r"/>
  </p:transition>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87828557"/>
      </p:ext>
    </p:extLst>
  </p:cSld>
  <p:clrMapOvr>
    <a:masterClrMapping/>
  </p:clrMapOvr>
  <p:transition spd="med">
    <p:wipe dir="r"/>
  </p:transition>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73496"/>
      </p:ext>
    </p:extLst>
  </p:cSld>
  <p:clrMapOvr>
    <a:masterClrMapping/>
  </p:clrMapOvr>
  <p:transition spd="med">
    <p:wipe dir="r"/>
  </p:transition>
</p:sldLayout>
</file>

<file path=ppt/slideLayouts/slideLayout20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256583"/>
      </p:ext>
    </p:extLst>
  </p:cSld>
  <p:clrMapOvr>
    <a:masterClrMapping/>
  </p:clrMapOvr>
  <p:transition spd="med">
    <p:wipe dir="r"/>
  </p:transition>
</p:sldLayout>
</file>

<file path=ppt/slideLayouts/slideLayout20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0545001"/>
      </p:ext>
    </p:extLst>
  </p:cSld>
  <p:clrMapOvr>
    <a:masterClrMapping/>
  </p:clrMapOvr>
  <p:transition spd="med">
    <p:wipe dir="r"/>
  </p:transition>
</p:sldLayout>
</file>

<file path=ppt/slideLayouts/slideLayout20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93333430"/>
      </p:ext>
    </p:extLst>
  </p:cSld>
  <p:clrMapOvr>
    <a:masterClrMapping/>
  </p:clrMapOvr>
  <p:transition spd="med">
    <p:wipe dir="r"/>
  </p:transition>
</p:sldLayout>
</file>

<file path=ppt/slideLayouts/slideLayout205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83104240"/>
      </p:ext>
    </p:extLst>
  </p:cSld>
  <p:clrMapOvr>
    <a:masterClrMapping/>
  </p:clrMapOvr>
  <p:transition spd="med">
    <p:wipe dir="r"/>
  </p:transition>
</p:sldLayout>
</file>

<file path=ppt/slideLayouts/slideLayout205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5272927"/>
      </p:ext>
    </p:extLst>
  </p:cSld>
  <p:clrMapOvr>
    <a:masterClrMapping/>
  </p:clrMapOvr>
  <p:transition spd="med">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89832" tIns="44916" rIns="89832" bIns="44916"/>
          <a:lstStyle>
            <a:lvl1pPr marL="178945" indent="-178945">
              <a:buClr>
                <a:srgbClr val="0085C3"/>
              </a:buClr>
              <a:defRPr sz="1600">
                <a:solidFill>
                  <a:schemeClr val="tx1"/>
                </a:solidFill>
              </a:defRPr>
            </a:lvl1pPr>
            <a:lvl2pPr marL="351539" indent="-172862">
              <a:buClr>
                <a:srgbClr val="0085C3"/>
              </a:buClr>
              <a:defRPr sz="1400" baseline="0">
                <a:solidFill>
                  <a:schemeClr val="tx1"/>
                </a:solidFill>
              </a:defRPr>
            </a:lvl2pPr>
            <a:lvl3pPr marL="530652" indent="-178945">
              <a:buClr>
                <a:srgbClr val="0085C3"/>
              </a:buClr>
              <a:buFont typeface="Arial" panose="020B0604020202020204" pitchFamily="34" charset="0"/>
              <a:buChar char="&gt;"/>
              <a:defRPr sz="1400" baseline="0">
                <a:solidFill>
                  <a:schemeClr val="tx1"/>
                </a:solidFill>
              </a:defRPr>
            </a:lvl3pPr>
            <a:lvl4pPr marL="1344578" indent="0">
              <a:buClr>
                <a:srgbClr val="0085C3"/>
              </a:buClr>
              <a:buNone/>
              <a:defRPr/>
            </a:lvl4pPr>
            <a:lvl5pPr marL="179261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89832" tIns="44916" rIns="89832" bIns="44916"/>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428112209"/>
      </p:ext>
    </p:extLst>
  </p:cSld>
  <p:clrMapOvr>
    <a:masterClrMapping/>
  </p:clrMapOvr>
  <p:transition>
    <p:fade/>
  </p:transition>
</p:sldLayout>
</file>

<file path=ppt/slideLayouts/slideLayout206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4098413"/>
      </p:ext>
    </p:extLst>
  </p:cSld>
  <p:clrMapOvr>
    <a:masterClrMapping/>
  </p:clrMapOvr>
  <p:transition spd="med">
    <p:wipe dir="r"/>
  </p:transition>
</p:sldLayout>
</file>

<file path=ppt/slideLayouts/slideLayout206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26797822"/>
      </p:ext>
    </p:extLst>
  </p:cSld>
  <p:clrMapOvr>
    <a:masterClrMapping/>
  </p:clrMapOvr>
  <p:transition spd="med">
    <p:wipe dir="r"/>
  </p:transition>
</p:sldLayout>
</file>

<file path=ppt/slideLayouts/slideLayout206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66839470"/>
      </p:ext>
    </p:extLst>
  </p:cSld>
  <p:clrMapOvr>
    <a:masterClrMapping/>
  </p:clrMapOvr>
  <p:transition spd="med">
    <p:wipe dir="r"/>
  </p:transition>
</p:sldLayout>
</file>

<file path=ppt/slideLayouts/slideLayout206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19657309"/>
      </p:ext>
    </p:extLst>
  </p:cSld>
  <p:clrMapOvr>
    <a:masterClrMapping/>
  </p:clrMapOvr>
  <p:transition spd="med">
    <p:wipe dir="r"/>
  </p:transition>
</p:sldLayout>
</file>

<file path=ppt/slideLayouts/slideLayout20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2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51058583"/>
      </p:ext>
    </p:extLst>
  </p:cSld>
  <p:clrMapOvr>
    <a:masterClrMapping/>
  </p:clrMapOvr>
  <p:transition spd="med">
    <p:wipe dir="r"/>
  </p:transition>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6" name="Slide Number Placeholder 5"/>
          <p:cNvSpPr>
            <a:spLocks noGrp="1"/>
          </p:cNvSpPr>
          <p:nvPr>
            <p:ph type="sldNum" sz="quarter" idx="11"/>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0849389"/>
      </p:ext>
    </p:extLst>
  </p:cSld>
  <p:clrMapOvr>
    <a:masterClrMapping/>
  </p:clrMapOvr>
  <p:transition spd="med">
    <p:wipe dir="r"/>
  </p:transition>
</p:sldLayout>
</file>

<file path=ppt/slideLayouts/slideLayout206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027949235"/>
      </p:ext>
    </p:extLst>
  </p:cSld>
  <p:clrMapOvr>
    <a:masterClrMapping/>
  </p:clrMapOvr>
  <p:transition spd="med">
    <p:wipe dir="r"/>
  </p:transition>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3473365"/>
      </p:ext>
    </p:extLst>
  </p:cSld>
  <p:clrMapOvr>
    <a:masterClrMapping/>
  </p:clrMapOvr>
  <p:transition spd="med">
    <p:wipe dir="r"/>
  </p:transition>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32631220"/>
      </p:ext>
    </p:extLst>
  </p:cSld>
  <p:clrMapOvr>
    <a:masterClrMapping/>
  </p:clrMapOvr>
  <p:transition spd="med">
    <p:wipe dir="r"/>
  </p:transition>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p>
            <a:pPr defTabSz="68185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50912853"/>
      </p:ext>
    </p:extLst>
  </p:cSld>
  <p:clrMapOvr>
    <a:masterClrMapping/>
  </p:clrMapOvr>
  <p:transition spd="med">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35555"/>
      </p:ext>
    </p:extLst>
  </p:cSld>
  <p:clrMapOvr>
    <a:masterClrMapping/>
  </p:clrMapOvr>
  <p:transition spd="med">
    <p:wipe dir="r"/>
  </p:transition>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19413352"/>
      </p:ext>
    </p:extLst>
  </p:cSld>
  <p:clrMapOvr>
    <a:masterClrMapping/>
  </p:clrMapOvr>
  <p:transition spd="med">
    <p:wipe dir="r"/>
  </p:transition>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98754646"/>
      </p:ext>
    </p:extLst>
  </p:cSld>
  <p:clrMapOvr>
    <a:masterClrMapping/>
  </p:clrMapOvr>
  <p:transition spd="med">
    <p:wipe dir="r"/>
  </p:transition>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550" tIns="226550" rIns="226550" bIns="22655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07052176"/>
      </p:ext>
    </p:extLst>
  </p:cSld>
  <p:clrMapOvr>
    <a:masterClrMapping/>
  </p:clrMapOvr>
  <p:transition spd="med">
    <p:wipe dir="r"/>
  </p:transition>
</p:sldLayout>
</file>

<file path=ppt/slideLayouts/slideLayout207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76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76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fld id="{116A85C1-27ED-4431-8B7E-C187FA0F4681}" type="slidenum">
              <a:rPr lang="en-US" smtClean="0">
                <a:solidFill>
                  <a:srgbClr val="000000">
                    <a:lumMod val="60000"/>
                    <a:lumOff val="40000"/>
                  </a:srgbClr>
                </a:solidFill>
              </a:rPr>
              <a:pPr defTabSz="68185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54" tIns="45378" rIns="90754" bIns="45378"/>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764" tIns="45381" rIns="90764" bIns="45381"/>
          <a:lstStyle>
            <a:lvl1pPr eaLnBrk="1" hangingPunct="1">
              <a:defRPr>
                <a:solidFill>
                  <a:srgbClr val="444444"/>
                </a:solidFill>
                <a:latin typeface="Arial" charset="0"/>
                <a:ea typeface="PMingLiU" pitchFamily="18" charset="-120"/>
              </a:defRPr>
            </a:lvl1pPr>
          </a:lstStyle>
          <a:p>
            <a:pPr defTabSz="68185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764" tIns="45381" rIns="90764" bIns="45381"/>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2384507"/>
      </p:ext>
    </p:extLst>
  </p:cSld>
  <p:clrMapOvr>
    <a:masterClrMapping/>
  </p:clrMapOvr>
  <p:transition spd="med">
    <p:wipe dir="r"/>
  </p:transition>
</p:sldLayout>
</file>

<file path=ppt/slideLayouts/slideLayout207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363" tIns="136145" rIns="136145" bIns="136145" anchor="ctr"/>
          <a:lstStyle/>
          <a:p>
            <a:pPr defTabSz="68185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764" tIns="45381" rIns="90764" bIns="45381" anchor="ctr"/>
          <a:lstStyle/>
          <a:p>
            <a:pPr defTabSz="68185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17193384"/>
      </p:ext>
    </p:extLst>
  </p:cSld>
  <p:clrMapOvr>
    <a:masterClrMapping/>
  </p:clrMapOvr>
  <p:transition spd="med">
    <p:wipe dir="r"/>
  </p:transition>
</p:sldLayout>
</file>

<file path=ppt/slideLayouts/slideLayout207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501"/>
            <a:ext cx="2895600" cy="274637"/>
          </a:xfrm>
          <a:prstGeom prst="rect">
            <a:avLst/>
          </a:prstGeom>
        </p:spPr>
        <p:txBody>
          <a:bodyPr lIns="90764" tIns="45381" rIns="90764" bIns="45381"/>
          <a:lstStyle>
            <a:lvl1pPr eaLnBrk="1" hangingPunct="1">
              <a:defRPr>
                <a:solidFill>
                  <a:srgbClr val="444444"/>
                </a:solidFill>
                <a:latin typeface="Arial" charset="0"/>
                <a:ea typeface="+mn-ea"/>
              </a:defRPr>
            </a:lvl1pPr>
          </a:lstStyle>
          <a:p>
            <a:pPr defTabSz="68185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789897411"/>
      </p:ext>
    </p:extLst>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120718393"/>
      </p:ext>
    </p:extLst>
  </p:cSld>
  <p:clrMapOvr>
    <a:masterClrMapping/>
  </p:clrMapOvr>
  <p:transition spd="med">
    <p:wipe dir="r"/>
  </p:transition>
</p:sldLayout>
</file>

<file path=ppt/slideLayouts/slideLayout207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4750304"/>
      </p:ext>
    </p:extLst>
  </p:cSld>
  <p:clrMapOvr>
    <a:masterClrMapping/>
  </p:clrMapOvr>
  <p:transition spd="med">
    <p:wipe dir="r"/>
  </p:transition>
</p:sldLayout>
</file>

<file path=ppt/slideLayouts/slideLayout207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366" indent="-22975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733454634"/>
      </p:ext>
    </p:extLst>
  </p:cSld>
  <p:clrMapOvr>
    <a:masterClrMapping/>
  </p:clrMapOvr>
  <p:transition spd="med">
    <p:wipe dir="r"/>
  </p:transition>
</p:sldLayout>
</file>

<file path=ppt/slideLayouts/slideLayout207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51" tIns="38625" rIns="77251" bIns="38625"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185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967960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1364" indent="-17061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89832" tIns="44916" rIns="89832" bIns="44916"/>
          <a:lstStyle/>
          <a:p>
            <a:r>
              <a:rPr lang="en-US"/>
              <a:t>Click to edit Master title style</a:t>
            </a:r>
          </a:p>
        </p:txBody>
      </p:sp>
    </p:spTree>
    <p:extLst>
      <p:ext uri="{BB962C8B-B14F-4D97-AF65-F5344CB8AC3E}">
        <p14:creationId xmlns:p14="http://schemas.microsoft.com/office/powerpoint/2010/main" val="448928324"/>
      </p:ext>
    </p:extLst>
  </p:cSld>
  <p:clrMapOvr>
    <a:masterClrMapping/>
  </p:clrMapOvr>
  <p:transition spd="med">
    <p:wipe dir="r"/>
  </p:transition>
</p:sldLayout>
</file>

<file path=ppt/slideLayouts/slideLayout208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51" tIns="38625" rIns="77251" bIns="38625" anchor="ctr"/>
          <a:lstStyle/>
          <a:p>
            <a:pPr algn="ctr" defTabSz="68185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51" tIns="38625" rIns="77251" bIns="38625"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185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185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38201167"/>
      </p:ext>
    </p:extLst>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545912655"/>
      </p:ext>
    </p:extLst>
  </p:cSld>
  <p:clrMapOvr>
    <a:masterClrMapping/>
  </p:clrMapOvr>
  <p:transition spd="med">
    <p:wipe dir="r"/>
  </p:transition>
</p:sldLayout>
</file>

<file path=ppt/slideLayouts/slideLayout20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57898220"/>
      </p:ext>
    </p:extLst>
  </p:cSld>
  <p:clrMapOvr>
    <a:masterClrMapping/>
  </p:clrMapOvr>
  <p:transition spd="med">
    <p:wipe dir="r"/>
  </p:transition>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8731176"/>
      </p:ext>
    </p:extLst>
  </p:cSld>
  <p:clrMapOvr>
    <a:masterClrMapping/>
  </p:clrMapOvr>
  <p:transition spd="med">
    <p:wipe dir="r"/>
  </p:transition>
</p:sldLayout>
</file>

<file path=ppt/slideLayouts/slideLayout208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793593393"/>
      </p:ext>
    </p:extLst>
  </p:cSld>
  <p:clrMapOvr>
    <a:masterClrMapping/>
  </p:clrMapOvr>
  <p:transition spd="med">
    <p:wipe dir="r"/>
  </p:transition>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61958739"/>
      </p:ext>
    </p:extLst>
  </p:cSld>
  <p:clrMapOvr>
    <a:masterClrMapping/>
  </p:clrMapOvr>
  <p:transition spd="med">
    <p:wipe dir="r"/>
  </p:transition>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00092815"/>
      </p:ext>
    </p:extLst>
  </p:cSld>
  <p:clrMapOvr>
    <a:masterClrMapping/>
  </p:clrMapOvr>
  <p:transition spd="med">
    <p:wipe dir="r"/>
  </p:transition>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48166932"/>
      </p:ext>
    </p:extLst>
  </p:cSld>
  <p:clrMapOvr>
    <a:masterClrMapping/>
  </p:clrMapOvr>
  <p:transition spd="med">
    <p:wipe dir="r"/>
  </p:transition>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64116196"/>
      </p:ext>
    </p:extLst>
  </p:cSld>
  <p:clrMapOvr>
    <a:masterClrMapping/>
  </p:clrMapOvr>
  <p:transition spd="med">
    <p:wipe dir="r"/>
  </p:transition>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6074994"/>
      </p:ext>
    </p:extLst>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830" tIns="44915" rIns="89830" bIns="44915"/>
          <a:lstStyle>
            <a:lvl1pPr>
              <a:defRPr/>
            </a:lvl1pPr>
          </a:lstStyle>
          <a:p>
            <a:r>
              <a:rPr lang="en-US" dirty="0"/>
              <a:t>Click to edit content page title</a:t>
            </a:r>
          </a:p>
        </p:txBody>
      </p:sp>
    </p:spTree>
    <p:extLst>
      <p:ext uri="{BB962C8B-B14F-4D97-AF65-F5344CB8AC3E}">
        <p14:creationId xmlns:p14="http://schemas.microsoft.com/office/powerpoint/2010/main" val="1000788380"/>
      </p:ext>
    </p:extLst>
  </p:cSld>
  <p:clrMapOvr>
    <a:masterClrMapping/>
  </p:clrMapOvr>
  <p:transition spd="med">
    <p:wipe dir="r"/>
  </p:transition>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61201985"/>
      </p:ext>
    </p:extLst>
  </p:cSld>
  <p:clrMapOvr>
    <a:masterClrMapping/>
  </p:clrMapOvr>
  <p:transition spd="med">
    <p:wipe dir="r"/>
  </p:transition>
</p:sldLayout>
</file>

<file path=ppt/slideLayouts/slideLayout209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39774783"/>
      </p:ext>
    </p:extLst>
  </p:cSld>
  <p:clrMapOvr>
    <a:masterClrMapping/>
  </p:clrMapOvr>
  <p:transition spd="med">
    <p:wipe dir="r"/>
  </p:transition>
</p:sldLayout>
</file>

<file path=ppt/slideLayouts/slideLayout209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659894073"/>
      </p:ext>
    </p:extLst>
  </p:cSld>
  <p:clrMapOvr>
    <a:masterClrMapping/>
  </p:clrMapOvr>
  <p:transition spd="med">
    <p:wipe dir="r"/>
  </p:transition>
</p:sldLayout>
</file>

<file path=ppt/slideLayouts/slideLayout209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297333303"/>
      </p:ext>
    </p:extLst>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932750972"/>
      </p:ext>
    </p:extLst>
  </p:cSld>
  <p:clrMapOvr>
    <a:masterClrMapping/>
  </p:clrMapOvr>
  <p:transition spd="med">
    <p:wipe dir="r"/>
  </p:transition>
</p:sldLayout>
</file>

<file path=ppt/slideLayouts/slideLayout209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715502568"/>
      </p:ext>
    </p:extLst>
  </p:cSld>
  <p:clrMapOvr>
    <a:masterClrMapping/>
  </p:clrMapOvr>
  <p:transition spd="med">
    <p:wipe dir="r"/>
  </p:transition>
</p:sldLayout>
</file>

<file path=ppt/slideLayouts/slideLayout209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341862295"/>
      </p:ext>
    </p:extLst>
  </p:cSld>
  <p:clrMapOvr>
    <a:masterClrMapping/>
  </p:clrMapOvr>
  <p:transition spd="med">
    <p:wipe dir="r"/>
  </p:transition>
</p:sldLayout>
</file>

<file path=ppt/slideLayouts/slideLayout209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609230345"/>
      </p:ext>
    </p:extLst>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611670452"/>
      </p:ext>
    </p:extLst>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488408239"/>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46472256"/>
      </p:ext>
    </p:extLst>
  </p:cSld>
  <p:clrMapOvr>
    <a:masterClrMapping/>
  </p:clrMapOvr>
  <p:transition spd="med">
    <p:wipe dir="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991632185"/>
      </p:ext>
    </p:extLst>
  </p:cSld>
  <p:clrMapOvr>
    <a:masterClrMapping/>
  </p:clrMapOvr>
  <p:transition spd="med">
    <p:wipe dir="r"/>
  </p:transition>
</p:sldLayout>
</file>

<file path=ppt/slideLayouts/slideLayout210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917486603"/>
      </p:ext>
    </p:extLst>
  </p:cSld>
  <p:clrMapOvr>
    <a:masterClrMapping/>
  </p:clrMapOvr>
  <p:transition spd="med">
    <p:wipe dir="r"/>
  </p:transition>
</p:sldLayout>
</file>

<file path=ppt/slideLayouts/slideLayout210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34492028"/>
      </p:ext>
    </p:extLst>
  </p:cSld>
  <p:clrMapOvr>
    <a:masterClrMapping/>
  </p:clrMapOvr>
  <p:transition spd="med">
    <p:wipe dir="r"/>
  </p:transition>
</p:sldLayout>
</file>

<file path=ppt/slideLayouts/slideLayout210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33766892"/>
      </p:ext>
    </p:extLst>
  </p:cSld>
  <p:clrMapOvr>
    <a:masterClrMapping/>
  </p:clrMapOvr>
  <p:transition spd="med">
    <p:wipe dir="r"/>
  </p:transition>
</p:sldLayout>
</file>

<file path=ppt/slideLayouts/slideLayout210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23269430"/>
      </p:ext>
    </p:extLst>
  </p:cSld>
  <p:clrMapOvr>
    <a:masterClrMapping/>
  </p:clrMapOvr>
  <p:transition spd="med">
    <p:wipe dir="r"/>
  </p:transition>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277" indent="0">
              <a:lnSpc>
                <a:spcPct val="100000"/>
              </a:lnSpc>
              <a:spcBef>
                <a:spcPts val="300"/>
              </a:spcBef>
              <a:spcAft>
                <a:spcPts val="0"/>
              </a:spcAft>
              <a:buClr>
                <a:srgbClr val="808080"/>
              </a:buClr>
              <a:buNone/>
              <a:defRPr>
                <a:latin typeface="+mn-lt"/>
                <a:ea typeface="Arial"/>
              </a:defRPr>
            </a:lvl2pPr>
            <a:lvl3pPr marL="687020" indent="0">
              <a:lnSpc>
                <a:spcPct val="100000"/>
              </a:lnSpc>
              <a:spcBef>
                <a:spcPts val="300"/>
              </a:spcBef>
              <a:spcAft>
                <a:spcPts val="0"/>
              </a:spcAft>
              <a:buClr>
                <a:srgbClr val="808080"/>
              </a:buClr>
              <a:buNone/>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3142659"/>
      </p:ext>
    </p:extLst>
  </p:cSld>
  <p:clrMapOvr>
    <a:masterClrMapping/>
  </p:clrMapOvr>
  <p:transition spd="med">
    <p:wipe dir="r"/>
  </p:transition>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8096228"/>
      </p:ext>
    </p:extLst>
  </p:cSld>
  <p:clrMapOvr>
    <a:masterClrMapping/>
  </p:clrMapOvr>
  <p:transition spd="med">
    <p:wipe dir="r"/>
  </p:transition>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05" rIns="0" bIns="4560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81"/>
            <a:ext cx="7960422"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5956758"/>
      </p:ext>
    </p:extLst>
  </p:cSld>
  <p:clrMapOvr>
    <a:masterClrMapping/>
  </p:clrMapOvr>
  <p:transition spd="med">
    <p:wipe dir="r"/>
  </p:transition>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641509"/>
      </p:ext>
    </p:extLst>
  </p:cSld>
  <p:clrMapOvr>
    <a:masterClrMapping/>
  </p:clrMapOvr>
  <p:transition spd="med">
    <p:wipe dir="r"/>
  </p:transition>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5166425"/>
      </p:ext>
    </p:extLst>
  </p:cSld>
  <p:clrMapOvr>
    <a:masterClrMapping/>
  </p:clrMapOvr>
  <p:transition spd="med">
    <p:wipe dir="r"/>
  </p:transition>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05" rIns="0" bIns="4560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4204551"/>
      </p:ext>
    </p:extLst>
  </p:cSld>
  <p:clrMapOvr>
    <a:masterClrMapping/>
  </p:clrMapOvr>
  <p:transition spd="med">
    <p:wipe dir="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981926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81"/>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4743583"/>
      </p:ext>
    </p:extLst>
  </p:cSld>
  <p:clrMapOvr>
    <a:masterClrMapping/>
  </p:clrMapOvr>
  <p:transition spd="med">
    <p:wipe dir="r"/>
  </p:transition>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01"/>
            <a:ext cx="7955280" cy="472577"/>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74563027"/>
      </p:ext>
    </p:extLst>
  </p:cSld>
  <p:clrMapOvr>
    <a:masterClrMapping/>
  </p:clrMapOvr>
  <p:transition spd="med">
    <p:wipe dir="r"/>
  </p:transition>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837016"/>
      </p:ext>
    </p:extLst>
  </p:cSld>
  <p:clrMapOvr>
    <a:masterClrMapping/>
  </p:clrMapOvr>
  <p:transition spd="med">
    <p:wipe dir="r"/>
  </p:transition>
</p:sldLayout>
</file>

<file path=ppt/slideLayouts/slideLayout21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9403527"/>
      </p:ext>
    </p:extLst>
  </p:cSld>
  <p:clrMapOvr>
    <a:masterClrMapping/>
  </p:clrMapOvr>
  <p:transition spd="med">
    <p:wipe dir="r"/>
  </p:transition>
</p:sldLayout>
</file>

<file path=ppt/slideLayouts/slideLayout21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0790933"/>
      </p:ext>
    </p:extLst>
  </p:cSld>
  <p:clrMapOvr>
    <a:masterClrMapping/>
  </p:clrMapOvr>
  <p:transition spd="med">
    <p:wipe dir="r"/>
  </p:transition>
</p:sldLayout>
</file>

<file path=ppt/slideLayouts/slideLayout21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9120020"/>
      </p:ext>
    </p:extLst>
  </p:cSld>
  <p:clrMapOvr>
    <a:masterClrMapping/>
  </p:clrMapOvr>
  <p:transition spd="med">
    <p:wipe dir="r"/>
  </p:transition>
</p:sldLayout>
</file>

<file path=ppt/slideLayouts/slideLayout211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3334096"/>
      </p:ext>
    </p:extLst>
  </p:cSld>
  <p:clrMapOvr>
    <a:masterClrMapping/>
  </p:clrMapOvr>
  <p:transition spd="med">
    <p:wipe dir="r"/>
  </p:transition>
</p:sldLayout>
</file>

<file path=ppt/slideLayouts/slideLayout211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74361648"/>
      </p:ext>
    </p:extLst>
  </p:cSld>
  <p:clrMapOvr>
    <a:masterClrMapping/>
  </p:clrMapOvr>
  <p:transition spd="med">
    <p:wipe dir="r"/>
  </p:transition>
</p:sldLayout>
</file>

<file path=ppt/slideLayouts/slideLayout211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65400174"/>
      </p:ext>
    </p:extLst>
  </p:cSld>
  <p:clrMapOvr>
    <a:masterClrMapping/>
  </p:clrMapOvr>
  <p:transition spd="med">
    <p:wipe dir="r"/>
  </p:transition>
</p:sldLayout>
</file>

<file path=ppt/slideLayouts/slideLayout211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1369449"/>
      </p:ext>
    </p:extLst>
  </p:cSld>
  <p:clrMapOvr>
    <a:masterClrMapping/>
  </p:clrMapOvr>
  <p:transition spd="med">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830" tIns="44915" rIns="89830" bIns="44915"/>
          <a:lstStyle/>
          <a:p>
            <a:r>
              <a:rPr lang="zh-TW" altLang="en-US" noProof="1"/>
              <a:t>按一下以編輯母片標題樣式</a:t>
            </a:r>
          </a:p>
        </p:txBody>
      </p:sp>
    </p:spTree>
    <p:extLst>
      <p:ext uri="{BB962C8B-B14F-4D97-AF65-F5344CB8AC3E}">
        <p14:creationId xmlns:p14="http://schemas.microsoft.com/office/powerpoint/2010/main" val="311509369"/>
      </p:ext>
    </p:extLst>
  </p:cSld>
  <p:clrMapOvr>
    <a:masterClrMapping/>
  </p:clrMapOvr>
  <p:transition spd="med">
    <p:wipe dir="r"/>
  </p:transition>
</p:sldLayout>
</file>

<file path=ppt/slideLayouts/slideLayout212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92042878"/>
      </p:ext>
    </p:extLst>
  </p:cSld>
  <p:clrMapOvr>
    <a:masterClrMapping/>
  </p:clrMapOvr>
  <p:transition spd="med">
    <p:wipe dir="r"/>
  </p:transition>
</p:sldLayout>
</file>

<file path=ppt/slideLayouts/slideLayout212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5097644"/>
      </p:ext>
    </p:extLst>
  </p:cSld>
  <p:clrMapOvr>
    <a:masterClrMapping/>
  </p:clrMapOvr>
  <p:transition spd="med">
    <p:wipe dir="r"/>
  </p:transition>
</p:sldLayout>
</file>

<file path=ppt/slideLayouts/slideLayout2122.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409843674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4455" indent="0" algn="ctr">
              <a:buNone/>
              <a:defRPr sz="2000"/>
            </a:lvl2pPr>
            <a:lvl3pPr marL="909158" indent="0" algn="ctr">
              <a:buNone/>
              <a:defRPr sz="1800"/>
            </a:lvl3pPr>
            <a:lvl4pPr marL="1363678" indent="0" algn="ctr">
              <a:buNone/>
              <a:defRPr sz="1600"/>
            </a:lvl4pPr>
            <a:lvl5pPr marL="1818314" indent="0" algn="ctr">
              <a:buNone/>
              <a:defRPr sz="1600"/>
            </a:lvl5pPr>
            <a:lvl6pPr marL="2272719" indent="0" algn="ctr">
              <a:buNone/>
              <a:defRPr sz="1600"/>
            </a:lvl6pPr>
            <a:lvl7pPr marL="2727239" indent="0" algn="ctr">
              <a:buNone/>
              <a:defRPr sz="1600"/>
            </a:lvl7pPr>
            <a:lvl8pPr marL="3181843" indent="0" algn="ctr">
              <a:buNone/>
              <a:defRPr sz="1600"/>
            </a:lvl8pPr>
            <a:lvl9pPr marL="3636383"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57776616"/>
      </p:ext>
    </p:extLst>
  </p:cSld>
  <p:clrMapOvr>
    <a:masterClrMapping/>
  </p:clrMapOvr>
  <p:transition spd="med">
    <p:wipe dir="r"/>
  </p:transition>
</p:sldLayout>
</file>

<file path=ppt/slideLayouts/slideLayout21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33211582"/>
      </p:ext>
    </p:extLst>
  </p:cSld>
  <p:clrMapOvr>
    <a:masterClrMapping/>
  </p:clrMapOvr>
  <p:transition spd="med">
    <p:wipe dir="r"/>
  </p:transition>
</p:sldLayout>
</file>

<file path=ppt/slideLayouts/slideLayout21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4455" indent="0">
              <a:buNone/>
              <a:defRPr sz="2000"/>
            </a:lvl2pPr>
            <a:lvl3pPr marL="909158" indent="0">
              <a:buNone/>
              <a:defRPr sz="1800"/>
            </a:lvl3pPr>
            <a:lvl4pPr marL="1363678" indent="0">
              <a:buNone/>
              <a:defRPr sz="1600"/>
            </a:lvl4pPr>
            <a:lvl5pPr marL="1818314" indent="0">
              <a:buNone/>
              <a:defRPr sz="1600"/>
            </a:lvl5pPr>
            <a:lvl6pPr marL="2272719" indent="0">
              <a:buNone/>
              <a:defRPr sz="1600"/>
            </a:lvl6pPr>
            <a:lvl7pPr marL="2727239" indent="0">
              <a:buNone/>
              <a:defRPr sz="1600"/>
            </a:lvl7pPr>
            <a:lvl8pPr marL="3181843" indent="0">
              <a:buNone/>
              <a:defRPr sz="1600"/>
            </a:lvl8pPr>
            <a:lvl9pPr marL="3636383"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84337314"/>
      </p:ext>
    </p:extLst>
  </p:cSld>
  <p:clrMapOvr>
    <a:masterClrMapping/>
  </p:clrMapOvr>
  <p:transition spd="med">
    <p:wipe dir="r"/>
  </p:transition>
</p:sldLayout>
</file>

<file path=ppt/slideLayouts/slideLayout21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0160067"/>
      </p:ext>
    </p:extLst>
  </p:cSld>
  <p:clrMapOvr>
    <a:masterClrMapping/>
  </p:clrMapOvr>
  <p:transition spd="med">
    <p:wipe dir="r"/>
  </p:transition>
</p:sldLayout>
</file>

<file path=ppt/slideLayouts/slideLayout21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4046219"/>
      </p:ext>
    </p:extLst>
  </p:cSld>
  <p:clrMapOvr>
    <a:masterClrMapping/>
  </p:clrMapOvr>
  <p:transition spd="med">
    <p:wipe dir="r"/>
  </p:transition>
</p:sldLayout>
</file>

<file path=ppt/slideLayouts/slideLayout21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32694967"/>
      </p:ext>
    </p:extLst>
  </p:cSld>
  <p:clrMapOvr>
    <a:masterClrMapping/>
  </p:clrMapOvr>
  <p:transition spd="med">
    <p:wipe dir="r"/>
  </p:transition>
</p:sldLayout>
</file>

<file path=ppt/slideLayouts/slideLayout2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13509801"/>
      </p:ext>
    </p:extLst>
  </p:cSld>
  <p:clrMapOvr>
    <a:masterClrMapping/>
  </p:clrMapOvr>
  <p:transition spd="med">
    <p:wipe dir="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9552"/>
      </p:ext>
    </p:extLst>
  </p:cSld>
  <p:clrMapOvr>
    <a:masterClrMapping/>
  </p:clrMapOvr>
  <p:transition spd="slow">
    <p:fade/>
  </p:transition>
</p:sldLayout>
</file>

<file path=ppt/slideLayouts/slideLayout21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2776900"/>
      </p:ext>
    </p:extLst>
  </p:cSld>
  <p:clrMapOvr>
    <a:masterClrMapping/>
  </p:clrMapOvr>
  <p:transition spd="med">
    <p:wipe dir="r"/>
  </p:transition>
</p:sldLayout>
</file>

<file path=ppt/slideLayouts/slideLayout21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4455" indent="0">
              <a:buNone/>
              <a:defRPr sz="2800"/>
            </a:lvl2pPr>
            <a:lvl3pPr marL="909158" indent="0">
              <a:buNone/>
              <a:defRPr sz="2400"/>
            </a:lvl3pPr>
            <a:lvl4pPr marL="1363678" indent="0">
              <a:buNone/>
              <a:defRPr sz="2000"/>
            </a:lvl4pPr>
            <a:lvl5pPr marL="1818314" indent="0">
              <a:buNone/>
              <a:defRPr sz="2000"/>
            </a:lvl5pPr>
            <a:lvl6pPr marL="2272719" indent="0">
              <a:buNone/>
              <a:defRPr sz="2000"/>
            </a:lvl6pPr>
            <a:lvl7pPr marL="2727239" indent="0">
              <a:buNone/>
              <a:defRPr sz="2000"/>
            </a:lvl7pPr>
            <a:lvl8pPr marL="3181843" indent="0">
              <a:buNone/>
              <a:defRPr sz="2000"/>
            </a:lvl8pPr>
            <a:lvl9pPr marL="3636383"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23469303"/>
      </p:ext>
    </p:extLst>
  </p:cSld>
  <p:clrMapOvr>
    <a:masterClrMapping/>
  </p:clrMapOvr>
  <p:transition spd="med">
    <p:wipe dir="r"/>
  </p:transition>
</p:sldLayout>
</file>

<file path=ppt/slideLayouts/slideLayout21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84032197"/>
      </p:ext>
    </p:extLst>
  </p:cSld>
  <p:clrMapOvr>
    <a:masterClrMapping/>
  </p:clrMapOvr>
  <p:transition spd="med">
    <p:wipe dir="r"/>
  </p:transition>
</p:sldLayout>
</file>

<file path=ppt/slideLayouts/slideLayout21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5385037"/>
      </p:ext>
    </p:extLst>
  </p:cSld>
  <p:clrMapOvr>
    <a:masterClrMapping/>
  </p:clrMapOvr>
  <p:transition spd="med">
    <p:wipe dir="r"/>
  </p:transition>
</p:sldLayout>
</file>

<file path=ppt/slideLayouts/slideLayout2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0775317"/>
      </p:ext>
    </p:extLst>
  </p:cSld>
  <p:clrMapOvr>
    <a:masterClrMapping/>
  </p:clrMapOvr>
  <p:transition spd="med">
    <p:wipe dir="r"/>
  </p:transition>
</p:sldLayout>
</file>

<file path=ppt/slideLayouts/slideLayout213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7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29413587"/>
      </p:ext>
    </p:extLst>
  </p:cSld>
  <p:clrMapOvr>
    <a:masterClrMapping/>
  </p:clrMapOvr>
  <p:transition spd="med">
    <p:wipe dir="r"/>
  </p:transition>
</p:sldLayout>
</file>

<file path=ppt/slideLayouts/slideLayout213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862" tIns="45430" rIns="90862" bIns="45430"/>
          <a:lstStyle>
            <a:lvl1pPr eaLnBrk="1" hangingPunct="1">
              <a:defRPr>
                <a:solidFill>
                  <a:srgbClr val="444444"/>
                </a:solidFill>
                <a:latin typeface="Arial" charset="0"/>
                <a:ea typeface="+mn-ea"/>
              </a:defRPr>
            </a:lvl1pPr>
          </a:lstStyle>
          <a:p>
            <a:pPr defTabSz="682689">
              <a:defRPr/>
            </a:pPr>
            <a:endParaRPr lang="en-US" altLang="zh-TW" dirty="0"/>
          </a:p>
        </p:txBody>
      </p:sp>
    </p:spTree>
    <p:extLst>
      <p:ext uri="{BB962C8B-B14F-4D97-AF65-F5344CB8AC3E}">
        <p14:creationId xmlns:p14="http://schemas.microsoft.com/office/powerpoint/2010/main" val="3971937549"/>
      </p:ext>
    </p:extLst>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596046683"/>
      </p:ext>
    </p:extLst>
  </p:cSld>
  <p:clrMapOvr>
    <a:masterClrMapping/>
  </p:clrMapOvr>
  <p:transition spd="med">
    <p:wipe dir="r"/>
  </p:transition>
</p:sldLayout>
</file>

<file path=ppt/slideLayouts/slideLayout21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03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03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fld id="{116A85C1-27ED-4431-8B7E-C187FA0F4681}" type="slidenum">
              <a:rPr lang="en-US" smtClean="0">
                <a:solidFill>
                  <a:srgbClr val="000000">
                    <a:lumMod val="60000"/>
                    <a:lumOff val="40000"/>
                  </a:srgbClr>
                </a:solidFill>
              </a:rPr>
              <a:pPr defTabSz="90904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019" tIns="60511" rIns="121019" bIns="6051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033" tIns="60515" rIns="121033" bIns="605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904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033" tIns="60515" rIns="121033" bIns="605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538085448"/>
      </p:ext>
    </p:extLst>
  </p:cSld>
  <p:clrMapOvr>
    <a:masterClrMapping/>
  </p:clrMapOvr>
  <p:transition spd="med">
    <p:wipe dir="r"/>
  </p:transition>
</p:sldLayout>
</file>

<file path=ppt/slideLayouts/slideLayout213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643262324"/>
      </p:ext>
    </p:extLst>
  </p:cSld>
  <p:clrMapOvr>
    <a:masterClrMapping/>
  </p:clrMapOvr>
  <p:transition spd="med">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234" indent="-16823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4701" indent="-16823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4295" indent="-111888">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6032" indent="-168234">
              <a:lnSpc>
                <a:spcPct val="100000"/>
              </a:lnSpc>
              <a:spcBef>
                <a:spcPts val="300"/>
              </a:spcBef>
              <a:buClr>
                <a:schemeClr val="bg1">
                  <a:lumMod val="60000"/>
                  <a:lumOff val="40000"/>
                </a:schemeClr>
              </a:buClr>
              <a:buFont typeface="Arial" panose="020B0604020202020204" pitchFamily="34" charset="0"/>
              <a:buChar char="•"/>
              <a:defRPr sz="900"/>
            </a:lvl4pPr>
            <a:lvl5pPr marL="1512329" indent="-16823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5932169"/>
      </p:ext>
    </p:extLst>
  </p:cSld>
  <p:clrMapOvr>
    <a:masterClrMapping/>
  </p:clrMapOvr>
  <p:extLst mod="1">
    <p:ext uri="{DCECCB84-F9BA-43D5-87BE-67443E8EF086}">
      <p15:sldGuideLst xmlns:p15="http://schemas.microsoft.com/office/powerpoint/2012/main"/>
    </p:ext>
  </p:extLst>
</p:sldLayout>
</file>

<file path=ppt/slideLayouts/slideLayout2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11" tIns="25718" rIns="5131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11" tIns="25718" rIns="5131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11" tIns="25718" rIns="51311" bIns="25718"/>
          <a:lstStyle/>
          <a:p>
            <a:pPr defTabSz="68177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872606946"/>
      </p:ext>
    </p:extLst>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212027885"/>
      </p:ext>
    </p:extLst>
  </p:cSld>
  <p:clrMapOvr>
    <a:masterClrMapping/>
  </p:clrMapOvr>
  <p:transition spd="med">
    <p:wipe dir="r"/>
  </p:transition>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070116"/>
      </p:ext>
    </p:extLst>
  </p:cSld>
  <p:clrMapOvr>
    <a:masterClrMapping/>
  </p:clrMapOvr>
  <p:transition spd="med">
    <p:wipe dir="r"/>
  </p:transition>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99784435"/>
      </p:ext>
    </p:extLst>
  </p:cSld>
  <p:clrMapOvr>
    <a:masterClrMapping/>
  </p:clrMapOvr>
  <p:transition spd="med">
    <p:wipe dir="r"/>
  </p:transition>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95993694"/>
      </p:ext>
    </p:extLst>
  </p:cSld>
  <p:clrMapOvr>
    <a:masterClrMapping/>
  </p:clrMapOvr>
  <p:transition spd="med">
    <p:wipe dir="r"/>
  </p:transition>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7866345"/>
      </p:ext>
    </p:extLst>
  </p:cSld>
  <p:clrMapOvr>
    <a:masterClrMapping/>
  </p:clrMapOvr>
  <p:transition spd="med">
    <p:wipe dir="r"/>
  </p:transition>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579939"/>
      </p:ext>
    </p:extLst>
  </p:cSld>
  <p:clrMapOvr>
    <a:masterClrMapping/>
  </p:clrMapOvr>
  <p:transition spd="med">
    <p:wipe dir="r"/>
  </p:transition>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8929796"/>
      </p:ext>
    </p:extLst>
  </p:cSld>
  <p:clrMapOvr>
    <a:masterClrMapping/>
  </p:clrMapOvr>
  <p:transition spd="med">
    <p:wipe dir="r"/>
  </p:transition>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72853382"/>
      </p:ext>
    </p:extLst>
  </p:cSld>
  <p:clrMapOvr>
    <a:masterClrMapping/>
  </p:clrMapOvr>
  <p:transition spd="med">
    <p:wipe dir="r"/>
  </p:transition>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480073"/>
      </p:ext>
    </p:extLst>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49923"/>
      </p:ext>
    </p:extLst>
  </p:cSld>
  <p:clrMapOvr>
    <a:masterClrMapping/>
  </p:clrMapOvr>
  <p:transition>
    <p:fade/>
  </p:transition>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642739"/>
      </p:ext>
    </p:extLst>
  </p:cSld>
  <p:clrMapOvr>
    <a:masterClrMapping/>
  </p:clrMapOvr>
  <p:transition spd="med">
    <p:wipe dir="r"/>
  </p:transition>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6280954"/>
      </p:ext>
    </p:extLst>
  </p:cSld>
  <p:clrMapOvr>
    <a:masterClrMapping/>
  </p:clrMapOvr>
  <p:transition spd="med">
    <p:wipe dir="r"/>
  </p:transition>
</p:sldLayout>
</file>

<file path=ppt/slideLayouts/slideLayout215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675140935"/>
      </p:ext>
    </p:extLst>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86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924470765"/>
      </p:ext>
    </p:extLst>
  </p:cSld>
  <p:clrMapOvr>
    <a:masterClrMapping/>
  </p:clrMapOvr>
  <p:transition spd="med">
    <p:wipe dir="r"/>
  </p:transition>
</p:sldLayout>
</file>

<file path=ppt/slideLayouts/slideLayout21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230922250"/>
      </p:ext>
    </p:extLst>
  </p:cSld>
  <p:clrMapOvr>
    <a:masterClrMapping/>
  </p:clrMapOvr>
  <p:transition spd="med">
    <p:wipe dir="r"/>
  </p:transition>
</p:sldLayout>
</file>

<file path=ppt/slideLayouts/slideLayout215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30276807"/>
      </p:ext>
    </p:extLst>
  </p:cSld>
  <p:clrMapOvr>
    <a:masterClrMapping/>
  </p:clrMapOvr>
  <p:transition spd="med">
    <p:wipe dir="r"/>
  </p:transition>
</p:sldLayout>
</file>

<file path=ppt/slideLayouts/slideLayout215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11"/>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00355366"/>
      </p:ext>
    </p:extLst>
  </p:cSld>
  <p:clrMapOvr>
    <a:masterClrMapping/>
  </p:clrMapOvr>
  <p:transition spd="med">
    <p:wipe dir="r"/>
  </p:transition>
</p:sldLayout>
</file>

<file path=ppt/slideLayouts/slideLayout215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3369983"/>
      </p:ext>
    </p:extLst>
  </p:cSld>
  <p:clrMapOvr>
    <a:masterClrMapping/>
  </p:clrMapOvr>
  <p:transition spd="med">
    <p:wipe dir="r"/>
  </p:transition>
</p:sldLayout>
</file>

<file path=ppt/slideLayouts/slideLayout215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04625"/>
      </p:ext>
    </p:extLst>
  </p:cSld>
  <p:clrMapOvr>
    <a:masterClrMapping/>
  </p:clrMapOvr>
  <p:transition spd="med">
    <p:wipe dir="r"/>
  </p:transition>
</p:sldLayout>
</file>

<file path=ppt/slideLayouts/slideLayout215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33679739"/>
      </p:ext>
    </p:extLst>
  </p:cSld>
  <p:clrMapOvr>
    <a:masterClrMapping/>
  </p:clrMapOvr>
  <p:transition spd="med">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89832" tIns="44916" rIns="89832" bIns="44916"/>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89832" tIns="44916" rIns="89832" bIns="44916"/>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671683"/>
      </p:ext>
    </p:extLst>
  </p:cSld>
  <p:clrMapOvr>
    <a:masterClrMapping/>
  </p:clrMapOvr>
  <p:transition spd="med">
    <p:wipe dir="r"/>
  </p:transition>
</p:sldLayout>
</file>

<file path=ppt/slideLayouts/slideLayout216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0664027"/>
      </p:ext>
    </p:extLst>
  </p:cSld>
  <p:clrMapOvr>
    <a:masterClrMapping/>
  </p:clrMapOvr>
  <p:transition spd="med">
    <p:wipe dir="r"/>
  </p:transition>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107730"/>
      </p:ext>
    </p:extLst>
  </p:cSld>
  <p:clrMapOvr>
    <a:masterClrMapping/>
  </p:clrMapOvr>
  <p:transition spd="med">
    <p:wipe dir="r"/>
  </p:transition>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894654"/>
      </p:ext>
    </p:extLst>
  </p:cSld>
  <p:clrMapOvr>
    <a:masterClrMapping/>
  </p:clrMapOvr>
  <p:transition spd="med">
    <p:wipe dir="r"/>
  </p:transition>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4743449"/>
      </p:ext>
    </p:extLst>
  </p:cSld>
  <p:clrMapOvr>
    <a:masterClrMapping/>
  </p:clrMapOvr>
  <p:transition spd="med">
    <p:wipe dir="r"/>
  </p:transition>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3204576"/>
      </p:ext>
    </p:extLst>
  </p:cSld>
  <p:clrMapOvr>
    <a:masterClrMapping/>
  </p:clrMapOvr>
  <p:transition spd="med">
    <p:wipe dir="r"/>
  </p:transition>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5055636"/>
      </p:ext>
    </p:extLst>
  </p:cSld>
  <p:clrMapOvr>
    <a:masterClrMapping/>
  </p:clrMapOvr>
  <p:transition spd="med">
    <p:wipe dir="r"/>
  </p:transition>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1630669"/>
      </p:ext>
    </p:extLst>
  </p:cSld>
  <p:clrMapOvr>
    <a:masterClrMapping/>
  </p:clrMapOvr>
  <p:transition spd="med">
    <p:wipe dir="r"/>
  </p:transition>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1961096"/>
      </p:ext>
    </p:extLst>
  </p:cSld>
  <p:clrMapOvr>
    <a:masterClrMapping/>
  </p:clrMapOvr>
  <p:transition spd="med">
    <p:wipe dir="r"/>
  </p:transition>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019670079"/>
      </p:ext>
    </p:extLst>
  </p:cSld>
  <p:clrMapOvr>
    <a:masterClrMapping/>
  </p:clrMapOvr>
  <p:transition spd="med">
    <p:wipe dir="r"/>
  </p:transition>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689667"/>
      </p:ext>
    </p:extLst>
  </p:cSld>
  <p:clrMapOvr>
    <a:masterClrMapping/>
  </p:clrMapOvr>
  <p:transition spd="med">
    <p:wipe dir="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24005"/>
      </p:ext>
    </p:extLst>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8150423"/>
      </p:ext>
    </p:extLst>
  </p:cSld>
  <p:clrMapOvr>
    <a:masterClrMapping/>
  </p:clrMapOvr>
  <p:transition spd="med">
    <p:wipe dir="r"/>
  </p:transition>
</p:sldLayout>
</file>

<file path=ppt/slideLayouts/slideLayout217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35200372"/>
      </p:ext>
    </p:extLst>
  </p:cSld>
  <p:clrMapOvr>
    <a:masterClrMapping/>
  </p:clrMapOvr>
  <p:transition spd="med">
    <p:wipe dir="r"/>
  </p:transition>
</p:sldLayout>
</file>

<file path=ppt/slideLayouts/slideLayout217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47034552"/>
      </p:ext>
    </p:extLst>
  </p:cSld>
  <p:clrMapOvr>
    <a:masterClrMapping/>
  </p:clrMapOvr>
  <p:transition spd="med">
    <p:wipe dir="r"/>
  </p:transition>
</p:sldLayout>
</file>

<file path=ppt/slideLayouts/slideLayout217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04176367"/>
      </p:ext>
    </p:extLst>
  </p:cSld>
  <p:clrMapOvr>
    <a:masterClrMapping/>
  </p:clrMapOvr>
  <p:transition spd="med">
    <p:wipe dir="r"/>
  </p:transition>
</p:sldLayout>
</file>

<file path=ppt/slideLayouts/slideLayout217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9550840"/>
      </p:ext>
    </p:extLst>
  </p:cSld>
  <p:clrMapOvr>
    <a:masterClrMapping/>
  </p:clrMapOvr>
  <p:transition spd="med">
    <p:wipe dir="r"/>
  </p:transition>
</p:sldLayout>
</file>

<file path=ppt/slideLayouts/slideLayout217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05392145"/>
      </p:ext>
    </p:extLst>
  </p:cSld>
  <p:clrMapOvr>
    <a:masterClrMapping/>
  </p:clrMapOvr>
  <p:transition spd="med">
    <p:wipe dir="r"/>
  </p:transition>
</p:sldLayout>
</file>

<file path=ppt/slideLayouts/slideLayout217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999499"/>
      </p:ext>
    </p:extLst>
  </p:cSld>
  <p:clrMapOvr>
    <a:masterClrMapping/>
  </p:clrMapOvr>
  <p:transition spd="med">
    <p:wipe dir="r"/>
  </p:transition>
</p:sldLayout>
</file>

<file path=ppt/slideLayouts/slideLayout217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69250724"/>
      </p:ext>
    </p:extLst>
  </p:cSld>
  <p:clrMapOvr>
    <a:masterClrMapping/>
  </p:clrMapOvr>
  <p:transition spd="med">
    <p:wipe dir="r"/>
  </p:transition>
</p:sldLayout>
</file>

<file path=ppt/slideLayouts/slideLayout217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22845672"/>
      </p:ext>
    </p:extLst>
  </p:cSld>
  <p:clrMapOvr>
    <a:masterClrMapping/>
  </p:clrMapOvr>
  <p:transition spd="med">
    <p:wipe dir="r"/>
  </p:transition>
</p:sldLayout>
</file>

<file path=ppt/slideLayouts/slideLayout217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1275136"/>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95898"/>
      </p:ext>
    </p:extLst>
  </p:cSld>
  <p:clrMapOvr>
    <a:masterClrMapping/>
  </p:clrMapOvr>
  <p:transition spd="med">
    <p:wipe dir="r"/>
  </p:transition>
</p:sldLayout>
</file>

<file path=ppt/slideLayouts/slideLayout218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8501618"/>
      </p:ext>
    </p:extLst>
  </p:cSld>
  <p:clrMapOvr>
    <a:masterClrMapping/>
  </p:clrMapOvr>
  <p:transition spd="med">
    <p:wipe dir="r"/>
  </p:transition>
</p:sldLayout>
</file>

<file path=ppt/slideLayouts/slideLayout218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2960699"/>
      </p:ext>
    </p:extLst>
  </p:cSld>
  <p:clrMapOvr>
    <a:masterClrMapping/>
  </p:clrMapOvr>
  <p:transition spd="med">
    <p:wipe dir="r"/>
  </p:transition>
</p:sldLayout>
</file>

<file path=ppt/slideLayouts/slideLayout218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44534341"/>
      </p:ext>
    </p:extLst>
  </p:cSld>
  <p:clrMapOvr>
    <a:masterClrMapping/>
  </p:clrMapOvr>
  <p:transition spd="med">
    <p:wipe dir="r"/>
  </p:transition>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8147644"/>
      </p:ext>
    </p:extLst>
  </p:cSld>
  <p:clrMapOvr>
    <a:masterClrMapping/>
  </p:clrMapOvr>
  <p:transition spd="med">
    <p:wipe dir="r"/>
  </p:transition>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588667"/>
      </p:ext>
    </p:extLst>
  </p:cSld>
  <p:clrMapOvr>
    <a:masterClrMapping/>
  </p:clrMapOvr>
  <p:transition spd="med">
    <p:wipe dir="r"/>
  </p:transition>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6505334"/>
      </p:ext>
    </p:extLst>
  </p:cSld>
  <p:clrMapOvr>
    <a:masterClrMapping/>
  </p:clrMapOvr>
  <p:transition spd="med">
    <p:wipe dir="r"/>
  </p:transition>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761292"/>
      </p:ext>
    </p:extLst>
  </p:cSld>
  <p:clrMapOvr>
    <a:masterClrMapping/>
  </p:clrMapOvr>
  <p:transition spd="med">
    <p:wipe dir="r"/>
  </p:transition>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5052350"/>
      </p:ext>
    </p:extLst>
  </p:cSld>
  <p:clrMapOvr>
    <a:masterClrMapping/>
  </p:clrMapOvr>
  <p:transition spd="med">
    <p:wipe dir="r"/>
  </p:transition>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3587879"/>
      </p:ext>
    </p:extLst>
  </p:cSld>
  <p:clrMapOvr>
    <a:masterClrMapping/>
  </p:clrMapOvr>
  <p:transition spd="med">
    <p:wipe dir="r"/>
  </p:transition>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32113"/>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136" tIns="34289" rIns="6713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21894880"/>
      </p:ext>
    </p:extLst>
  </p:cSld>
  <p:clrMapOvr>
    <a:masterClrMapping/>
  </p:clrMapOvr>
  <p:transition spd="med">
    <p:zoom dir="in"/>
  </p:transition>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501892899"/>
      </p:ext>
    </p:extLst>
  </p:cSld>
  <p:clrMapOvr>
    <a:masterClrMapping/>
  </p:clrMapOvr>
  <p:transition spd="med">
    <p:wipe dir="r"/>
  </p:transition>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740959"/>
      </p:ext>
    </p:extLst>
  </p:cSld>
  <p:clrMapOvr>
    <a:masterClrMapping/>
  </p:clrMapOvr>
  <p:transition spd="med">
    <p:wipe dir="r"/>
  </p:transition>
</p:sldLayout>
</file>

<file path=ppt/slideLayouts/slideLayout219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44612875"/>
      </p:ext>
    </p:extLst>
  </p:cSld>
  <p:clrMapOvr>
    <a:masterClrMapping/>
  </p:clrMapOvr>
  <p:transition spd="med">
    <p:wipe dir="r"/>
  </p:transition>
</p:sldLayout>
</file>

<file path=ppt/slideLayouts/slideLayout219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8330944"/>
      </p:ext>
    </p:extLst>
  </p:cSld>
  <p:clrMapOvr>
    <a:masterClrMapping/>
  </p:clrMapOvr>
  <p:transition spd="med">
    <p:wipe dir="r"/>
  </p:transition>
</p:sldLayout>
</file>

<file path=ppt/slideLayouts/slideLayout2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7978069"/>
      </p:ext>
    </p:extLst>
  </p:cSld>
  <p:clrMapOvr>
    <a:masterClrMapping/>
  </p:clrMapOvr>
  <p:transition spd="med">
    <p:wipe dir="r"/>
  </p:transition>
</p:sldLayout>
</file>

<file path=ppt/slideLayouts/slideLayout219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37683114"/>
      </p:ext>
    </p:extLst>
  </p:cSld>
  <p:clrMapOvr>
    <a:masterClrMapping/>
  </p:clrMapOvr>
  <p:transition spd="med">
    <p:wipe dir="r"/>
  </p:transition>
</p:sldLayout>
</file>

<file path=ppt/slideLayouts/slideLayout219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5869074"/>
      </p:ext>
    </p:extLst>
  </p:cSld>
  <p:clrMapOvr>
    <a:masterClrMapping/>
  </p:clrMapOvr>
  <p:transition spd="med">
    <p:wipe dir="r"/>
  </p:transition>
</p:sldLayout>
</file>

<file path=ppt/slideLayouts/slideLayout219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59863490"/>
      </p:ext>
    </p:extLst>
  </p:cSld>
  <p:clrMapOvr>
    <a:masterClrMapping/>
  </p:clrMapOvr>
  <p:transition spd="med">
    <p:wipe dir="r"/>
  </p:transition>
</p:sldLayout>
</file>

<file path=ppt/slideLayouts/slideLayout219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0446432"/>
      </p:ext>
    </p:extLst>
  </p:cSld>
  <p:clrMapOvr>
    <a:masterClrMapping/>
  </p:clrMapOvr>
  <p:transition spd="med">
    <p:wipe dir="r"/>
  </p:transition>
</p:sldLayout>
</file>

<file path=ppt/slideLayouts/slideLayout219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2320928"/>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78150911"/>
      </p:ext>
    </p:extLst>
  </p:cSld>
  <p:clrMapOvr>
    <a:masterClrMapping/>
  </p:clrMapOvr>
  <p:transition spd="med">
    <p:wipe dir="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41224"/>
      </p:ext>
    </p:extLst>
  </p:cSld>
  <p:clrMapOvr>
    <a:masterClrMapping/>
  </p:clrMapOvr>
  <p:transition spd="med">
    <p:zoom dir="in"/>
  </p:transition>
</p:sldLayout>
</file>

<file path=ppt/slideLayouts/slideLayout220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962706"/>
      </p:ext>
    </p:extLst>
  </p:cSld>
  <p:clrMapOvr>
    <a:masterClrMapping/>
  </p:clrMapOvr>
  <p:transition spd="med">
    <p:wipe dir="r"/>
  </p:transition>
</p:sldLayout>
</file>

<file path=ppt/slideLayouts/slideLayout22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20774345"/>
      </p:ext>
    </p:extLst>
  </p:cSld>
  <p:clrMapOvr>
    <a:masterClrMapping/>
  </p:clrMapOvr>
  <p:transition spd="med">
    <p:wipe dir="r"/>
  </p:transition>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43747161"/>
      </p:ext>
    </p:extLst>
  </p:cSld>
  <p:clrMapOvr>
    <a:masterClrMapping/>
  </p:clrMapOvr>
  <p:transition spd="med">
    <p:wipe dir="r"/>
  </p:transition>
</p:sldLayout>
</file>

<file path=ppt/slideLayouts/slideLayout220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730617187"/>
      </p:ext>
    </p:extLst>
  </p:cSld>
  <p:clrMapOvr>
    <a:masterClrMapping/>
  </p:clrMapOvr>
  <p:transition spd="med">
    <p:wipe dir="r"/>
  </p:transition>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8205408"/>
      </p:ext>
    </p:extLst>
  </p:cSld>
  <p:clrMapOvr>
    <a:masterClrMapping/>
  </p:clrMapOvr>
  <p:transition spd="med">
    <p:wipe dir="r"/>
  </p:transition>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326037649"/>
      </p:ext>
    </p:extLst>
  </p:cSld>
  <p:clrMapOvr>
    <a:masterClrMapping/>
  </p:clrMapOvr>
  <p:transition spd="med">
    <p:wipe dir="r"/>
  </p:transition>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21151691"/>
      </p:ext>
    </p:extLst>
  </p:cSld>
  <p:clrMapOvr>
    <a:masterClrMapping/>
  </p:clrMapOvr>
  <p:transition spd="med">
    <p:wipe dir="r"/>
  </p:transition>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24196691"/>
      </p:ext>
    </p:extLst>
  </p:cSld>
  <p:clrMapOvr>
    <a:masterClrMapping/>
  </p:clrMapOvr>
  <p:transition spd="med">
    <p:wipe dir="r"/>
  </p:transition>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83325156"/>
      </p:ext>
    </p:extLst>
  </p:cSld>
  <p:clrMapOvr>
    <a:masterClrMapping/>
  </p:clrMapOvr>
  <p:transition spd="med">
    <p:wipe dir="r"/>
  </p:transition>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56021939"/>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083375"/>
      </p:ext>
    </p:extLst>
  </p:cSld>
  <p:clrMapOvr>
    <a:masterClrMapping/>
  </p:clrMapOvr>
  <p:transition spd="med">
    <p:wipe dir="r"/>
  </p:transition>
</p:sldLayout>
</file>

<file path=ppt/slideLayouts/slideLayout22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6896397"/>
      </p:ext>
    </p:extLst>
  </p:cSld>
  <p:clrMapOvr>
    <a:masterClrMapping/>
  </p:clrMapOvr>
  <p:transition spd="med">
    <p:wipe dir="r"/>
  </p:transition>
</p:sldLayout>
</file>

<file path=ppt/slideLayouts/slideLayout221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18580509"/>
      </p:ext>
    </p:extLst>
  </p:cSld>
  <p:clrMapOvr>
    <a:masterClrMapping/>
  </p:clrMapOvr>
  <p:transition spd="med">
    <p:wipe dir="r"/>
  </p:transition>
</p:sldLayout>
</file>

<file path=ppt/slideLayouts/slideLayout221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510060814"/>
      </p:ext>
    </p:extLst>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70965408"/>
      </p:ext>
    </p:extLst>
  </p:cSld>
  <p:clrMapOvr>
    <a:masterClrMapping/>
  </p:clrMapOvr>
  <p:transition spd="med">
    <p:wipe dir="r"/>
  </p:transition>
</p:sldLayout>
</file>

<file path=ppt/slideLayouts/slideLayout221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414025956"/>
      </p:ext>
    </p:extLst>
  </p:cSld>
  <p:clrMapOvr>
    <a:masterClrMapping/>
  </p:clrMapOvr>
  <p:transition spd="med">
    <p:wipe dir="r"/>
  </p:transition>
</p:sldLayout>
</file>

<file path=ppt/slideLayouts/slideLayout221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155517718"/>
      </p:ext>
    </p:extLst>
  </p:cSld>
  <p:clrMapOvr>
    <a:masterClrMapping/>
  </p:clrMapOvr>
  <p:transition spd="med">
    <p:wipe dir="r"/>
  </p:transition>
</p:sldLayout>
</file>

<file path=ppt/slideLayouts/slideLayout221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97495415"/>
      </p:ext>
    </p:extLst>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63226642"/>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618388794"/>
      </p:ext>
    </p:extLst>
  </p:cSld>
  <p:clrMapOvr>
    <a:masterClrMapping/>
  </p:clrMapOvr>
  <p:transition spd="med">
    <p:wipe dir="r"/>
  </p:transition>
</p:sldLayout>
</file>

<file path=ppt/slideLayouts/slideLayout221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1157722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94212"/>
      </p:ext>
    </p:extLst>
  </p:cSld>
  <p:clrMapOvr>
    <a:masterClrMapping/>
  </p:clrMapOvr>
  <p:transition spd="med">
    <p:wipe dir="r"/>
  </p:transition>
</p:sldLayout>
</file>

<file path=ppt/slideLayouts/slideLayout222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1996563"/>
      </p:ext>
    </p:extLst>
  </p:cSld>
  <p:clrMapOvr>
    <a:masterClrMapping/>
  </p:clrMapOvr>
  <p:transition spd="med">
    <p:wipe dir="r"/>
  </p:transition>
</p:sldLayout>
</file>

<file path=ppt/slideLayouts/slideLayout222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44517558"/>
      </p:ext>
    </p:extLst>
  </p:cSld>
  <p:clrMapOvr>
    <a:masterClrMapping/>
  </p:clrMapOvr>
  <p:transition spd="med">
    <p:wipe dir="r"/>
  </p:transition>
</p:sldLayout>
</file>

<file path=ppt/slideLayouts/slideLayout222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3568556"/>
      </p:ext>
    </p:extLst>
  </p:cSld>
  <p:clrMapOvr>
    <a:masterClrMapping/>
  </p:clrMapOvr>
  <p:transition spd="med">
    <p:wipe dir="r"/>
  </p:transition>
</p:sldLayout>
</file>

<file path=ppt/slideLayouts/slideLayout22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2144471"/>
      </p:ext>
    </p:extLst>
  </p:cSld>
  <p:clrMapOvr>
    <a:masterClrMapping/>
  </p:clrMapOvr>
  <p:transition spd="med">
    <p:wipe dir="r"/>
  </p:transition>
</p:sldLayout>
</file>

<file path=ppt/slideLayouts/slideLayout22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287" rIns="0" bIns="4528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99"/>
            <a:ext cx="7960422"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5919722"/>
      </p:ext>
    </p:extLst>
  </p:cSld>
  <p:clrMapOvr>
    <a:masterClrMapping/>
  </p:clrMapOvr>
  <p:transition spd="med">
    <p:wipe dir="r"/>
  </p:transition>
</p:sldLayout>
</file>

<file path=ppt/slideLayouts/slideLayout22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648822"/>
      </p:ext>
    </p:extLst>
  </p:cSld>
  <p:clrMapOvr>
    <a:masterClrMapping/>
  </p:clrMapOvr>
  <p:transition spd="med">
    <p:wipe dir="r"/>
  </p:transition>
</p:sldLayout>
</file>

<file path=ppt/slideLayouts/slideLayout22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5330292"/>
      </p:ext>
    </p:extLst>
  </p:cSld>
  <p:clrMapOvr>
    <a:masterClrMapping/>
  </p:clrMapOvr>
  <p:transition spd="med">
    <p:wipe dir="r"/>
  </p:transition>
</p:sldLayout>
</file>

<file path=ppt/slideLayouts/slideLayout2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287" rIns="0" bIns="4528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828422"/>
      </p:ext>
    </p:extLst>
  </p:cSld>
  <p:clrMapOvr>
    <a:masterClrMapping/>
  </p:clrMapOvr>
  <p:transition spd="med">
    <p:wipe dir="r"/>
  </p:transition>
</p:sldLayout>
</file>

<file path=ppt/slideLayouts/slideLayout22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99"/>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5159006"/>
      </p:ext>
    </p:extLst>
  </p:cSld>
  <p:clrMapOvr>
    <a:masterClrMapping/>
  </p:clrMapOvr>
  <p:transition spd="med">
    <p:wipe dir="r"/>
  </p:transition>
</p:sldLayout>
</file>

<file path=ppt/slideLayouts/slideLayout222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319"/>
            <a:ext cx="7955280" cy="472577"/>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65533219"/>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78" tIns="223778" rIns="223778" bIns="22377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5626135"/>
      </p:ext>
    </p:extLst>
  </p:cSld>
  <p:clrMapOvr>
    <a:masterClrMapping/>
  </p:clrMapOvr>
  <p:transition spd="med">
    <p:wipe dir="r"/>
  </p:transition>
</p:sldLayout>
</file>

<file path=ppt/slideLayouts/slideLayout22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802445"/>
      </p:ext>
    </p:extLst>
  </p:cSld>
  <p:clrMapOvr>
    <a:masterClrMapping/>
  </p:clrMapOvr>
  <p:transition spd="med">
    <p:wipe dir="r"/>
  </p:transition>
</p:sldLayout>
</file>

<file path=ppt/slideLayouts/slideLayout22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91404127"/>
      </p:ext>
    </p:extLst>
  </p:cSld>
  <p:clrMapOvr>
    <a:masterClrMapping/>
  </p:clrMapOvr>
  <p:transition spd="med">
    <p:wipe dir="r"/>
  </p:transition>
</p:sldLayout>
</file>

<file path=ppt/slideLayouts/slideLayout22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49118802"/>
      </p:ext>
    </p:extLst>
  </p:cSld>
  <p:clrMapOvr>
    <a:masterClrMapping/>
  </p:clrMapOvr>
  <p:transition spd="med">
    <p:wipe dir="r"/>
  </p:transition>
</p:sldLayout>
</file>

<file path=ppt/slideLayouts/slideLayout22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6781882"/>
      </p:ext>
    </p:extLst>
  </p:cSld>
  <p:clrMapOvr>
    <a:masterClrMapping/>
  </p:clrMapOvr>
  <p:transition spd="med">
    <p:wipe dir="r"/>
  </p:transition>
</p:sldLayout>
</file>

<file path=ppt/slideLayouts/slideLayout223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794651499"/>
      </p:ext>
    </p:extLst>
  </p:cSld>
  <p:clrMapOvr>
    <a:masterClrMapping/>
  </p:clrMapOvr>
  <p:transition spd="med">
    <p:wipe dir="r"/>
  </p:transition>
</p:sldLayout>
</file>

<file path=ppt/slideLayouts/slideLayout223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88161061"/>
      </p:ext>
    </p:extLst>
  </p:cSld>
  <p:clrMapOvr>
    <a:masterClrMapping/>
  </p:clrMapOvr>
  <p:transition spd="med">
    <p:wipe dir="r"/>
  </p:transition>
</p:sldLayout>
</file>

<file path=ppt/slideLayouts/slideLayout223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8213239"/>
      </p:ext>
    </p:extLst>
  </p:cSld>
  <p:clrMapOvr>
    <a:masterClrMapping/>
  </p:clrMapOvr>
  <p:transition spd="med">
    <p:wipe dir="r"/>
  </p:transition>
</p:sldLayout>
</file>

<file path=ppt/slideLayouts/slideLayout223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13178257"/>
      </p:ext>
    </p:extLst>
  </p:cSld>
  <p:clrMapOvr>
    <a:masterClrMapping/>
  </p:clrMapOvr>
  <p:transition spd="med">
    <p:wipe dir="r"/>
  </p:transition>
</p:sldLayout>
</file>

<file path=ppt/slideLayouts/slideLayout223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12512494"/>
      </p:ext>
    </p:extLst>
  </p:cSld>
  <p:clrMapOvr>
    <a:masterClrMapping/>
  </p:clrMapOvr>
  <p:transition spd="med">
    <p:wipe dir="r"/>
  </p:transition>
</p:sldLayout>
</file>

<file path=ppt/slideLayouts/slideLayout223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4069012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85015"/>
      </p:ext>
    </p:extLst>
  </p:cSld>
  <p:clrMapOvr>
    <a:masterClrMapping/>
  </p:clrMapOvr>
  <p:transition spd="slow">
    <p:fade/>
  </p:transition>
</p:sldLayout>
</file>

<file path=ppt/slideLayouts/slideLayout2240.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59041"/>
      </p:ext>
    </p:extLst>
  </p:cSld>
  <p:clrMapOvr>
    <a:masterClrMapping/>
  </p:clrMapOvr>
  <p:transition spd="med">
    <p:wipe dir="r"/>
  </p:transition>
</p:sldLayout>
</file>

<file path=ppt/slideLayouts/slideLayout224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059094"/>
      </p:ext>
    </p:extLst>
  </p:cSld>
  <p:clrMapOvr>
    <a:masterClrMapping/>
  </p:clrMapOvr>
  <p:transition spd="slow">
    <p:fade/>
  </p:transition>
</p:sldLayout>
</file>

<file path=ppt/slideLayouts/slideLayout2242.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465" rIns="0" bIns="4546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017" indent="0">
              <a:lnSpc>
                <a:spcPct val="100000"/>
              </a:lnSpc>
              <a:spcBef>
                <a:spcPts val="300"/>
              </a:spcBef>
              <a:spcAft>
                <a:spcPts val="0"/>
              </a:spcAft>
              <a:buClr>
                <a:srgbClr val="808080"/>
              </a:buClr>
              <a:buNone/>
              <a:defRPr>
                <a:latin typeface="+mn-lt"/>
                <a:ea typeface="Arial"/>
              </a:defRPr>
            </a:lvl2pPr>
            <a:lvl3pPr marL="684640" indent="0">
              <a:lnSpc>
                <a:spcPct val="100000"/>
              </a:lnSpc>
              <a:spcBef>
                <a:spcPts val="300"/>
              </a:spcBef>
              <a:spcAft>
                <a:spcPts val="0"/>
              </a:spcAft>
              <a:buClr>
                <a:srgbClr val="808080"/>
              </a:buClr>
              <a:buNone/>
              <a:defRPr>
                <a:latin typeface="+mn-lt"/>
                <a:ea typeface="Arial"/>
              </a:defRPr>
            </a:lvl3pPr>
            <a:lvl4pPr marL="1250921" indent="-22865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5691212"/>
      </p:ext>
    </p:extLst>
  </p:cSld>
  <p:clrMapOvr>
    <a:masterClrMapping/>
  </p:clrMapOvr>
  <p:transition spd="med">
    <p:wipe dir="r"/>
  </p:transition>
</p:sldLayout>
</file>

<file path=ppt/slideLayouts/slideLayout22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248" tIns="45624" rIns="91248" bIns="45624"/>
          <a:lstStyle>
            <a:lvl1pPr marL="182131" indent="-182131">
              <a:buClr>
                <a:srgbClr val="0085C3"/>
              </a:buClr>
              <a:defRPr sz="1600">
                <a:solidFill>
                  <a:schemeClr val="tx1"/>
                </a:solidFill>
              </a:defRPr>
            </a:lvl1pPr>
            <a:lvl2pPr marL="357911" indent="-175781">
              <a:buClr>
                <a:srgbClr val="0085C3"/>
              </a:buClr>
              <a:defRPr sz="1400" baseline="0">
                <a:solidFill>
                  <a:schemeClr val="tx1"/>
                </a:solidFill>
              </a:defRPr>
            </a:lvl2pPr>
            <a:lvl3pPr marL="540043" indent="-182131">
              <a:buClr>
                <a:srgbClr val="0085C3"/>
              </a:buClr>
              <a:buFont typeface="Arial" panose="020B0604020202020204" pitchFamily="34" charset="0"/>
              <a:buChar char="&gt;"/>
              <a:defRPr sz="1400" baseline="0">
                <a:solidFill>
                  <a:schemeClr val="tx1"/>
                </a:solidFill>
              </a:defRPr>
            </a:lvl3pPr>
            <a:lvl4pPr marL="1368336" indent="0">
              <a:buClr>
                <a:srgbClr val="0085C3"/>
              </a:buClr>
              <a:buNone/>
              <a:defRPr/>
            </a:lvl4pPr>
            <a:lvl5pPr marL="182447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248" tIns="45624" rIns="91248" bIns="45624"/>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986857576"/>
      </p:ext>
    </p:extLst>
  </p:cSld>
  <p:clrMapOvr>
    <a:masterClrMapping/>
  </p:clrMapOvr>
  <p:transition>
    <p:fade/>
  </p:transition>
</p:sldLayout>
</file>

<file path=ppt/slideLayouts/slideLayout2244.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102303"/>
      </p:ext>
    </p:extLst>
  </p:cSld>
  <p:clrMapOvr>
    <a:masterClrMapping/>
  </p:clrMapOvr>
  <p:transition spd="med">
    <p:wipe dir="r"/>
  </p:transition>
</p:sldLayout>
</file>

<file path=ppt/slideLayouts/slideLayout224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8798" indent="-17344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248" tIns="45624" rIns="91248" bIns="45624"/>
          <a:lstStyle/>
          <a:p>
            <a:r>
              <a:rPr lang="en-US"/>
              <a:t>Click to edit Master title style</a:t>
            </a:r>
          </a:p>
        </p:txBody>
      </p:sp>
    </p:spTree>
    <p:extLst>
      <p:ext uri="{BB962C8B-B14F-4D97-AF65-F5344CB8AC3E}">
        <p14:creationId xmlns:p14="http://schemas.microsoft.com/office/powerpoint/2010/main" val="1157173800"/>
      </p:ext>
    </p:extLst>
  </p:cSld>
  <p:clrMapOvr>
    <a:masterClrMapping/>
  </p:clrMapOvr>
  <p:transition spd="med">
    <p:wipe dir="r"/>
  </p:transition>
</p:sldLayout>
</file>

<file path=ppt/slideLayouts/slideLayout22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246" tIns="45623" rIns="91246" bIns="45623"/>
          <a:lstStyle>
            <a:lvl1pPr>
              <a:defRPr/>
            </a:lvl1pPr>
          </a:lstStyle>
          <a:p>
            <a:r>
              <a:rPr lang="en-US" dirty="0"/>
              <a:t>Click to edit content page title</a:t>
            </a:r>
          </a:p>
        </p:txBody>
      </p:sp>
    </p:spTree>
    <p:extLst>
      <p:ext uri="{BB962C8B-B14F-4D97-AF65-F5344CB8AC3E}">
        <p14:creationId xmlns:p14="http://schemas.microsoft.com/office/powerpoint/2010/main" val="2251281812"/>
      </p:ext>
    </p:extLst>
  </p:cSld>
  <p:clrMapOvr>
    <a:masterClrMapping/>
  </p:clrMapOvr>
  <p:transition spd="med">
    <p:wipe dir="r"/>
  </p:transition>
</p:sldLayout>
</file>

<file path=ppt/slideLayouts/slideLayout22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88719274"/>
      </p:ext>
    </p:extLst>
  </p:cSld>
  <p:clrMapOvr>
    <a:masterClrMapping/>
  </p:clrMapOvr>
  <p:transition spd="med">
    <p:wipe dir="r"/>
  </p:transition>
</p:sldLayout>
</file>

<file path=ppt/slideLayouts/slideLayout22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33324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249.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246" tIns="45623" rIns="91246" bIns="45623"/>
          <a:lstStyle/>
          <a:p>
            <a:r>
              <a:rPr lang="zh-TW" altLang="en-US" noProof="1"/>
              <a:t>按一下以編輯母片標題樣式</a:t>
            </a:r>
          </a:p>
        </p:txBody>
      </p:sp>
    </p:spTree>
    <p:extLst>
      <p:ext uri="{BB962C8B-B14F-4D97-AF65-F5344CB8AC3E}">
        <p14:creationId xmlns:p14="http://schemas.microsoft.com/office/powerpoint/2010/main" val="920444430"/>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89832" tIns="44916" rIns="89832" bIns="44916"/>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94" indent="-22685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1524964"/>
      </p:ext>
    </p:extLst>
  </p:cSld>
  <p:clrMapOvr>
    <a:masterClrMapping/>
  </p:clrMapOvr>
  <p:transition spd="med">
    <p:wipe dir="r"/>
  </p:transition>
</p:sldLayout>
</file>

<file path=ppt/slideLayouts/slideLayout22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3123"/>
      </p:ext>
    </p:extLst>
  </p:cSld>
  <p:clrMapOvr>
    <a:masterClrMapping/>
  </p:clrMapOvr>
  <p:transition spd="slow">
    <p:fade/>
  </p:transition>
</p:sldLayout>
</file>

<file path=ppt/slideLayouts/slideLayout2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066" indent="-17106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197" indent="-17106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8180" indent="-114012">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7270" indent="-171066">
              <a:lnSpc>
                <a:spcPct val="100000"/>
              </a:lnSpc>
              <a:spcBef>
                <a:spcPts val="300"/>
              </a:spcBef>
              <a:buClr>
                <a:schemeClr val="bg1">
                  <a:lumMod val="60000"/>
                  <a:lumOff val="40000"/>
                </a:schemeClr>
              </a:buClr>
              <a:buFont typeface="Arial" panose="020B0604020202020204" pitchFamily="34" charset="0"/>
              <a:buChar char="•"/>
              <a:defRPr sz="900"/>
            </a:lvl4pPr>
            <a:lvl5pPr marL="1539308" indent="-17106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6759457"/>
      </p:ext>
    </p:extLst>
  </p:cSld>
  <p:clrMapOvr>
    <a:masterClrMapping/>
  </p:clrMapOvr>
  <p:extLst mod="1">
    <p:ext uri="{DCECCB84-F9BA-43D5-87BE-67443E8EF086}">
      <p15:sldGuideLst xmlns:p15="http://schemas.microsoft.com/office/powerpoint/2012/main"/>
    </p:ext>
  </p:extLst>
</p:sldLayout>
</file>

<file path=ppt/slideLayouts/slideLayout2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83337"/>
      </p:ext>
    </p:extLst>
  </p:cSld>
  <p:clrMapOvr>
    <a:masterClrMapping/>
  </p:clrMapOvr>
  <p:transition>
    <p:fade/>
  </p:transition>
</p:sldLayout>
</file>

<file path=ppt/slideLayouts/slideLayout225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248" tIns="45624" rIns="91248" bIns="45624"/>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248" tIns="45624" rIns="91248" bIns="45624"/>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97529"/>
      </p:ext>
    </p:extLst>
  </p:cSld>
  <p:clrMapOvr>
    <a:masterClrMapping/>
  </p:clrMapOvr>
  <p:transition spd="med">
    <p:wipe dir="r"/>
  </p:transition>
</p:sldLayout>
</file>

<file path=ppt/slideLayouts/slideLayout225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036606"/>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12787"/>
      </p:ext>
    </p:extLst>
  </p:cSld>
  <p:clrMapOvr>
    <a:masterClrMapping/>
  </p:clrMapOvr>
  <p:transition spd="med">
    <p:wipe dir="r"/>
  </p:transition>
</p:sldLayout>
</file>

<file path=ppt/slideLayouts/slideLayout225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198" tIns="34289" rIns="68198"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79069975"/>
      </p:ext>
    </p:extLst>
  </p:cSld>
  <p:clrMapOvr>
    <a:masterClrMapping/>
  </p:clrMapOvr>
  <p:transition spd="med">
    <p:zoom dir="in"/>
  </p:transition>
</p:sldLayout>
</file>

<file path=ppt/slideLayouts/slideLayout2257.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806603"/>
      </p:ext>
    </p:extLst>
  </p:cSld>
  <p:clrMapOvr>
    <a:masterClrMapping/>
  </p:clrMapOvr>
  <p:transition spd="med">
    <p:zoom dir="in"/>
  </p:transition>
</p:sldLayout>
</file>

<file path=ppt/slideLayouts/slideLayout2258.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219526"/>
      </p:ext>
    </p:extLst>
  </p:cSld>
  <p:clrMapOvr>
    <a:masterClrMapping/>
  </p:clrMapOvr>
  <p:transition spd="med">
    <p:wipe dir="r"/>
  </p:transition>
</p:sldLayout>
</file>

<file path=ppt/slideLayouts/slideLayout2259.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03858"/>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1981779"/>
      </p:ext>
    </p:extLst>
  </p:cSld>
  <p:clrMapOvr>
    <a:masterClrMapping/>
  </p:clrMapOvr>
  <p:transition spd="med">
    <p:wipe dir="r"/>
  </p:transition>
</p:sldLayout>
</file>

<file path=ppt/slideLayouts/slideLayout2260.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024" tIns="228024" rIns="228024" bIns="22802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7811771"/>
      </p:ext>
    </p:extLst>
  </p:cSld>
  <p:clrMapOvr>
    <a:masterClrMapping/>
  </p:clrMapOvr>
  <p:transition spd="med">
    <p:wipe dir="r"/>
  </p:transition>
</p:sldLayout>
</file>

<file path=ppt/slideLayouts/slideLayout2261.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56425"/>
      </p:ext>
    </p:extLst>
  </p:cSld>
  <p:clrMapOvr>
    <a:masterClrMapping/>
  </p:clrMapOvr>
  <p:transition spd="slow">
    <p:fade/>
  </p:transition>
</p:sldLayout>
</file>

<file path=ppt/slideLayouts/slideLayout226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248" tIns="45624" rIns="91248" bIns="45624"/>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1506" indent="-23109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97765865"/>
      </p:ext>
    </p:extLst>
  </p:cSld>
  <p:clrMapOvr>
    <a:masterClrMapping/>
  </p:clrMapOvr>
  <p:transition spd="med">
    <p:wipe dir="r"/>
  </p:transition>
</p:sldLayout>
</file>

<file path=ppt/slideLayouts/slideLayout226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6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0636761"/>
      </p:ext>
    </p:extLst>
  </p:cSld>
  <p:clrMapOvr>
    <a:masterClrMapping/>
  </p:clrMapOvr>
  <p:transition spd="med">
    <p:wipe dir="r"/>
  </p:transition>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6" name="Slide Number Placeholder 5"/>
          <p:cNvSpPr>
            <a:spLocks noGrp="1"/>
          </p:cNvSpPr>
          <p:nvPr>
            <p:ph type="sldNum" sz="quarter" idx="11"/>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32564734"/>
      </p:ext>
    </p:extLst>
  </p:cSld>
  <p:clrMapOvr>
    <a:masterClrMapping/>
  </p:clrMapOvr>
  <p:transition spd="med">
    <p:wipe dir="r"/>
  </p:transition>
</p:sldLayout>
</file>

<file path=ppt/slideLayouts/slideLayout226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051604113"/>
      </p:ext>
    </p:extLst>
  </p:cSld>
  <p:clrMapOvr>
    <a:masterClrMapping/>
  </p:clrMapOvr>
  <p:transition spd="med">
    <p:wipe dir="r"/>
  </p:transition>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60002035"/>
      </p:ext>
    </p:extLst>
  </p:cSld>
  <p:clrMapOvr>
    <a:masterClrMapping/>
  </p:clrMapOvr>
  <p:transition spd="med">
    <p:wipe dir="r"/>
  </p:transition>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20039029"/>
      </p:ext>
    </p:extLst>
  </p:cSld>
  <p:clrMapOvr>
    <a:masterClrMapping/>
  </p:clrMapOvr>
  <p:transition spd="med">
    <p:wipe dir="r"/>
  </p:transition>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88" tIns="45443" rIns="90888" bIns="45443"/>
          <a:lstStyle/>
          <a:p>
            <a:pPr defTabSz="68291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75677668"/>
      </p:ext>
    </p:extLst>
  </p:cSld>
  <p:clrMapOvr>
    <a:masterClrMapping/>
  </p:clrMapOvr>
  <p:transition spd="med">
    <p:wipe dir="r"/>
  </p:transition>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3151865"/>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716924"/>
      </p:ext>
    </p:extLst>
  </p:cSld>
  <p:clrMapOvr>
    <a:masterClrMapping/>
  </p:clrMapOvr>
  <p:transition spd="med">
    <p:wipe dir="r"/>
  </p:transition>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64886466"/>
      </p:ext>
    </p:extLst>
  </p:cSld>
  <p:clrMapOvr>
    <a:masterClrMapping/>
  </p:clrMapOvr>
  <p:transition spd="med">
    <p:wipe dir="r"/>
  </p:transition>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922" tIns="226922" rIns="226922" bIns="22692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10733007"/>
      </p:ext>
    </p:extLst>
  </p:cSld>
  <p:clrMapOvr>
    <a:masterClrMapping/>
  </p:clrMapOvr>
  <p:transition spd="med">
    <p:wipe dir="r"/>
  </p:transition>
</p:sldLayout>
</file>

<file path=ppt/slideLayouts/slideLayout227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8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8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fld id="{116A85C1-27ED-4431-8B7E-C187FA0F4681}" type="slidenum">
              <a:rPr lang="en-US" smtClean="0">
                <a:solidFill>
                  <a:srgbClr val="000000">
                    <a:lumMod val="60000"/>
                    <a:lumOff val="40000"/>
                  </a:srgbClr>
                </a:solidFill>
              </a:rPr>
              <a:pPr defTabSz="68291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878" tIns="45440" rIns="90878" bIns="4544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88" tIns="45443" rIns="90888" bIns="45443"/>
          <a:lstStyle>
            <a:lvl1pPr eaLnBrk="1" hangingPunct="1">
              <a:defRPr>
                <a:solidFill>
                  <a:srgbClr val="444444"/>
                </a:solidFill>
                <a:latin typeface="Arial" charset="0"/>
                <a:ea typeface="PMingLiU" pitchFamily="18" charset="-120"/>
              </a:defRPr>
            </a:lvl1pPr>
          </a:lstStyle>
          <a:p>
            <a:pPr defTabSz="68291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88" tIns="45443" rIns="90888" bIns="4544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533950"/>
      </p:ext>
    </p:extLst>
  </p:cSld>
  <p:clrMapOvr>
    <a:masterClrMapping/>
  </p:clrMapOvr>
  <p:transition spd="med">
    <p:wipe dir="r"/>
  </p:transition>
</p:sldLayout>
</file>

<file path=ppt/slideLayouts/slideLayout227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642" tIns="136331" rIns="136331" bIns="136331" anchor="ctr"/>
          <a:lstStyle/>
          <a:p>
            <a:pPr defTabSz="68291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88" tIns="45443" rIns="90888" bIns="45443" anchor="ctr"/>
          <a:lstStyle/>
          <a:p>
            <a:pPr defTabSz="68291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80810084"/>
      </p:ext>
    </p:extLst>
  </p:cSld>
  <p:clrMapOvr>
    <a:masterClrMapping/>
  </p:clrMapOvr>
  <p:transition spd="med">
    <p:wipe dir="r"/>
  </p:transition>
</p:sldLayout>
</file>

<file path=ppt/slideLayouts/slideLayout227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39"/>
            <a:ext cx="2895600" cy="274637"/>
          </a:xfrm>
          <a:prstGeom prst="rect">
            <a:avLst/>
          </a:prstGeom>
        </p:spPr>
        <p:txBody>
          <a:bodyPr lIns="90888" tIns="45443" rIns="90888" bIns="45443"/>
          <a:lstStyle>
            <a:lvl1pPr eaLnBrk="1" hangingPunct="1">
              <a:defRPr>
                <a:solidFill>
                  <a:srgbClr val="444444"/>
                </a:solidFill>
                <a:latin typeface="Arial" charset="0"/>
                <a:ea typeface="+mn-ea"/>
              </a:defRPr>
            </a:lvl1pPr>
          </a:lstStyle>
          <a:p>
            <a:pPr defTabSz="68291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79615486"/>
      </p:ext>
    </p:extLst>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723282290"/>
      </p:ext>
    </p:extLst>
  </p:cSld>
  <p:clrMapOvr>
    <a:masterClrMapping/>
  </p:clrMapOvr>
  <p:transition spd="med">
    <p:wipe dir="r"/>
  </p:transition>
</p:sldLayout>
</file>

<file path=ppt/slideLayouts/slideLayout227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01080589"/>
      </p:ext>
    </p:extLst>
  </p:cSld>
  <p:clrMapOvr>
    <a:masterClrMapping/>
  </p:clrMapOvr>
  <p:transition spd="med">
    <p:wipe dir="r"/>
  </p:transition>
</p:sldLayout>
</file>

<file path=ppt/slideLayouts/slideLayout227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234" indent="-23012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7626165"/>
      </p:ext>
    </p:extLst>
  </p:cSld>
  <p:clrMapOvr>
    <a:masterClrMapping/>
  </p:clrMapOvr>
  <p:transition spd="med">
    <p:wipe dir="r"/>
  </p:transition>
</p:sldLayout>
</file>

<file path=ppt/slideLayouts/slideLayout227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375" tIns="38687" rIns="77375" bIns="3868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91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46911662"/>
      </p:ext>
    </p:extLst>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375" tIns="38687" rIns="77375" bIns="38687" anchor="ctr"/>
          <a:lstStyle/>
          <a:p>
            <a:pPr algn="ctr" defTabSz="68291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375" tIns="38687" rIns="77375" bIns="3868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91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91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6186409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70552682"/>
      </p:ext>
    </p:extLst>
  </p:cSld>
  <p:clrMapOvr>
    <a:masterClrMapping/>
  </p:clrMapOvr>
  <p:transition>
    <p:fade/>
  </p:transition>
</p:sldLayout>
</file>

<file path=ppt/slideLayouts/slideLayout228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079277445"/>
      </p:ext>
    </p:extLst>
  </p:cSld>
  <p:clrMapOvr>
    <a:masterClrMapping/>
  </p:clrMapOvr>
  <p:transition spd="med">
    <p:wipe dir="r"/>
  </p:transition>
</p:sldLayout>
</file>

<file path=ppt/slideLayouts/slideLayout22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39"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96395303"/>
      </p:ext>
    </p:extLst>
  </p:cSld>
  <p:clrMapOvr>
    <a:masterClrMapping/>
  </p:clrMapOvr>
  <p:transition spd="med">
    <p:wipe dir="r"/>
  </p:transition>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6" name="Slide Number Placeholder 5"/>
          <p:cNvSpPr>
            <a:spLocks noGrp="1"/>
          </p:cNvSpPr>
          <p:nvPr>
            <p:ph type="sldNum" sz="quarter" idx="11"/>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227332284"/>
      </p:ext>
    </p:extLst>
  </p:cSld>
  <p:clrMapOvr>
    <a:masterClrMapping/>
  </p:clrMapOvr>
  <p:transition spd="med">
    <p:wipe dir="r"/>
  </p:transition>
</p:sldLayout>
</file>

<file path=ppt/slideLayouts/slideLayout228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544301803"/>
      </p:ext>
    </p:extLst>
  </p:cSld>
  <p:clrMapOvr>
    <a:masterClrMapping/>
  </p:clrMapOvr>
  <p:transition spd="med">
    <p:wipe dir="r"/>
  </p:transition>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12423590"/>
      </p:ext>
    </p:extLst>
  </p:cSld>
  <p:clrMapOvr>
    <a:masterClrMapping/>
  </p:clrMapOvr>
  <p:transition spd="med">
    <p:wipe dir="r"/>
  </p:transition>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01508773"/>
      </p:ext>
    </p:extLst>
  </p:cSld>
  <p:clrMapOvr>
    <a:masterClrMapping/>
  </p:clrMapOvr>
  <p:transition spd="med">
    <p:wipe dir="r"/>
  </p:transition>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34" tIns="45466" rIns="90934" bIns="45466"/>
          <a:lstStyle/>
          <a:p>
            <a:pPr defTabSz="683301">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5566472"/>
      </p:ext>
    </p:extLst>
  </p:cSld>
  <p:clrMapOvr>
    <a:masterClrMapping/>
  </p:clrMapOvr>
  <p:transition spd="med">
    <p:wipe dir="r"/>
  </p:transition>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45022563"/>
      </p:ext>
    </p:extLst>
  </p:cSld>
  <p:clrMapOvr>
    <a:masterClrMapping/>
  </p:clrMapOvr>
  <p:transition spd="med">
    <p:wipe dir="r"/>
  </p:transition>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57078588"/>
      </p:ext>
    </p:extLst>
  </p:cSld>
  <p:clrMapOvr>
    <a:masterClrMapping/>
  </p:clrMapOvr>
  <p:transition spd="med">
    <p:wipe dir="r"/>
  </p:transition>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060" tIns="227060" rIns="227060" bIns="22706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97458103"/>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47744498"/>
      </p:ext>
    </p:extLst>
  </p:cSld>
  <p:clrMapOvr>
    <a:masterClrMapping/>
  </p:clrMapOvr>
  <p:transition spd="med">
    <p:wipe dir="r"/>
  </p:transition>
</p:sldLayout>
</file>

<file path=ppt/slideLayouts/slideLayout229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3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3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fld id="{116A85C1-27ED-4431-8B7E-C187FA0F4681}" type="slidenum">
              <a:rPr lang="en-US" smtClean="0">
                <a:solidFill>
                  <a:srgbClr val="000000">
                    <a:lumMod val="60000"/>
                    <a:lumOff val="40000"/>
                  </a:srgbClr>
                </a:solidFill>
              </a:rPr>
              <a:pPr defTabSz="683301">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24" tIns="45463" rIns="90924" bIns="4546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34" tIns="45466" rIns="90934" bIns="45466"/>
          <a:lstStyle>
            <a:lvl1pPr eaLnBrk="1" hangingPunct="1">
              <a:defRPr>
                <a:solidFill>
                  <a:srgbClr val="444444"/>
                </a:solidFill>
                <a:latin typeface="Arial" charset="0"/>
                <a:ea typeface="PMingLiU" pitchFamily="18" charset="-120"/>
              </a:defRPr>
            </a:lvl1pPr>
          </a:lstStyle>
          <a:p>
            <a:pPr defTabSz="683301">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34" tIns="45466" rIns="90934" bIns="45466"/>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71190270"/>
      </p:ext>
    </p:extLst>
  </p:cSld>
  <p:clrMapOvr>
    <a:masterClrMapping/>
  </p:clrMapOvr>
  <p:transition spd="med">
    <p:wipe dir="r"/>
  </p:transition>
</p:sldLayout>
</file>

<file path=ppt/slideLayouts/slideLayout229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745" tIns="136400" rIns="136400" bIns="136400" anchor="ctr"/>
          <a:lstStyle/>
          <a:p>
            <a:pPr defTabSz="683301"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34" tIns="45466" rIns="90934" bIns="45466" anchor="ctr"/>
          <a:lstStyle/>
          <a:p>
            <a:pPr defTabSz="683301"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29762665"/>
      </p:ext>
    </p:extLst>
  </p:cSld>
  <p:clrMapOvr>
    <a:masterClrMapping/>
  </p:clrMapOvr>
  <p:transition spd="med">
    <p:wipe dir="r"/>
  </p:transition>
</p:sldLayout>
</file>

<file path=ppt/slideLayouts/slideLayout229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16"/>
            <a:ext cx="2895600" cy="274637"/>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338154902"/>
      </p:ext>
    </p:extLst>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39061936"/>
      </p:ext>
    </p:extLst>
  </p:cSld>
  <p:clrMapOvr>
    <a:masterClrMapping/>
  </p:clrMapOvr>
  <p:transition spd="med">
    <p:wipe dir="r"/>
  </p:transition>
</p:sldLayout>
</file>

<file path=ppt/slideLayouts/slideLayout22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05141232"/>
      </p:ext>
    </p:extLst>
  </p:cSld>
  <p:clrMapOvr>
    <a:masterClrMapping/>
  </p:clrMapOvr>
  <p:transition spd="med">
    <p:wipe dir="r"/>
  </p:transition>
</p:sldLayout>
</file>

<file path=ppt/slideLayouts/slideLayout229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556" indent="-23026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235424002"/>
      </p:ext>
    </p:extLst>
  </p:cSld>
  <p:clrMapOvr>
    <a:masterClrMapping/>
  </p:clrMapOvr>
  <p:transition spd="med">
    <p:wipe dir="r"/>
  </p:transition>
</p:sldLayout>
</file>

<file path=ppt/slideLayouts/slideLayout229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21" tIns="38710" rIns="77421" bIns="38710"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301">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46698997"/>
      </p:ext>
    </p:extLst>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21" tIns="38710" rIns="77421" bIns="38710" anchor="ctr"/>
          <a:lstStyle/>
          <a:p>
            <a:pPr algn="ctr" defTabSz="683301">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21" tIns="38710" rIns="77421" bIns="3871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301"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301"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307552181"/>
      </p:ext>
    </p:extLst>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619932872"/>
      </p:ext>
    </p:extLst>
  </p:cSld>
  <p:clrMapOvr>
    <a:masterClrMapping/>
  </p:clrMapOvr>
  <p:transition spd="med">
    <p:wipe dir="r"/>
  </p:transition>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1714800"/>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40842664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5072434"/>
      </p:ext>
    </p:extLst>
  </p:cSld>
  <p:clrMapOvr>
    <a:masterClrMapping/>
  </p:clrMapOvr>
  <p:transition spd="med">
    <p:wipe dir="r"/>
  </p:transition>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86783"/>
      </p:ext>
    </p:extLst>
  </p:cSld>
  <p:clrMapOvr>
    <a:masterClrMapping/>
  </p:clrMapOvr>
  <p:transition spd="med">
    <p:wipe dir="r"/>
  </p:transition>
</p:sldLayout>
</file>

<file path=ppt/slideLayouts/slideLayout230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736122908"/>
      </p:ext>
    </p:extLst>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630627472"/>
      </p:ext>
    </p:extLst>
  </p:cSld>
  <p:clrMapOvr>
    <a:masterClrMapping/>
  </p:clrMapOvr>
  <p:transition>
    <p:fade/>
  </p:transition>
</p:sldLayout>
</file>

<file path=ppt/slideLayouts/slideLayout230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84193975"/>
      </p:ext>
    </p:extLst>
  </p:cSld>
  <p:clrMapOvr>
    <a:masterClrMapping/>
  </p:clrMapOvr>
  <p:transition spd="med">
    <p:wipe dir="r"/>
  </p:transition>
</p:sldLayout>
</file>

<file path=ppt/slideLayouts/slideLayout230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57813113"/>
      </p:ext>
    </p:extLst>
  </p:cSld>
  <p:clrMapOvr>
    <a:masterClrMapping/>
  </p:clrMapOvr>
  <p:transition spd="med">
    <p:wipe dir="r"/>
  </p:transition>
</p:sldLayout>
</file>

<file path=ppt/slideLayouts/slideLayout230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435544"/>
      </p:ext>
    </p:extLst>
  </p:cSld>
  <p:clrMapOvr>
    <a:masterClrMapping/>
  </p:clrMapOvr>
  <p:transition spd="med">
    <p:wipe dir="r"/>
  </p:transition>
</p:sldLayout>
</file>

<file path=ppt/slideLayouts/slideLayout230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54186054"/>
      </p:ext>
    </p:extLst>
  </p:cSld>
  <p:clrMapOvr>
    <a:masterClrMapping/>
  </p:clrMapOvr>
  <p:transition spd="med">
    <p:wipe dir="r"/>
  </p:transition>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853" indent="0">
              <a:lnSpc>
                <a:spcPct val="100000"/>
              </a:lnSpc>
              <a:spcBef>
                <a:spcPts val="300"/>
              </a:spcBef>
              <a:spcAft>
                <a:spcPts val="0"/>
              </a:spcAft>
              <a:buClr>
                <a:srgbClr val="808080"/>
              </a:buClr>
              <a:buNone/>
              <a:defRPr>
                <a:latin typeface="+mn-lt"/>
                <a:ea typeface="Arial"/>
              </a:defRPr>
            </a:lvl2pPr>
            <a:lvl3pPr marL="688108" indent="0">
              <a:lnSpc>
                <a:spcPct val="100000"/>
              </a:lnSpc>
              <a:spcBef>
                <a:spcPts val="300"/>
              </a:spcBef>
              <a:spcAft>
                <a:spcPts val="0"/>
              </a:spcAft>
              <a:buClr>
                <a:srgbClr val="808080"/>
              </a:buClr>
              <a:buNone/>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5370515"/>
      </p:ext>
    </p:extLst>
  </p:cSld>
  <p:clrMapOvr>
    <a:masterClrMapping/>
  </p:clrMapOvr>
  <p:transition spd="med">
    <p:wipe dir="r"/>
  </p:transition>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182909"/>
      </p:ext>
    </p:extLst>
  </p:cSld>
  <p:clrMapOvr>
    <a:masterClrMapping/>
  </p:clrMapOvr>
  <p:transition spd="med">
    <p:wipe dir="r"/>
  </p:transition>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69" rIns="0" bIns="4566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17"/>
            <a:ext cx="7960422"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200038"/>
      </p:ext>
    </p:extLst>
  </p:cSld>
  <p:clrMapOvr>
    <a:masterClrMapping/>
  </p:clrMapOvr>
  <p:transition spd="med">
    <p:wipe dir="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6463368"/>
      </p:ext>
    </p:extLst>
  </p:cSld>
  <p:clrMapOvr>
    <a:masterClrMapping/>
  </p:clrMapOvr>
  <p:transition spd="med">
    <p:wipe dir="r"/>
  </p:transition>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6726879"/>
      </p:ext>
    </p:extLst>
  </p:cSld>
  <p:clrMapOvr>
    <a:masterClrMapping/>
  </p:clrMapOvr>
  <p:transition spd="med">
    <p:wipe dir="r"/>
  </p:transition>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006680"/>
      </p:ext>
    </p:extLst>
  </p:cSld>
  <p:clrMapOvr>
    <a:masterClrMapping/>
  </p:clrMapOvr>
  <p:transition spd="med">
    <p:wipe dir="r"/>
  </p:transition>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69" rIns="0" bIns="4566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6490786"/>
      </p:ext>
    </p:extLst>
  </p:cSld>
  <p:clrMapOvr>
    <a:masterClrMapping/>
  </p:clrMapOvr>
  <p:transition spd="med">
    <p:wipe dir="r"/>
  </p:transition>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17"/>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7663796"/>
      </p:ext>
    </p:extLst>
  </p:cSld>
  <p:clrMapOvr>
    <a:masterClrMapping/>
  </p:clrMapOvr>
  <p:transition spd="med">
    <p:wipe dir="r"/>
  </p:transition>
</p:sldLayout>
</file>

<file path=ppt/slideLayouts/slideLayout23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37"/>
            <a:ext cx="7955280" cy="472577"/>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26255662"/>
      </p:ext>
    </p:extLst>
  </p:cSld>
  <p:clrMapOvr>
    <a:masterClrMapping/>
  </p:clrMapOvr>
  <p:transition spd="med">
    <p:wipe dir="r"/>
  </p:transition>
</p:sldLayout>
</file>

<file path=ppt/slideLayouts/slideLayout23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0647"/>
      </p:ext>
    </p:extLst>
  </p:cSld>
  <p:clrMapOvr>
    <a:masterClrMapping/>
  </p:clrMapOvr>
  <p:transition spd="med">
    <p:wipe dir="r"/>
  </p:transition>
</p:sldLayout>
</file>

<file path=ppt/slideLayouts/slideLayout23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7440594"/>
      </p:ext>
    </p:extLst>
  </p:cSld>
  <p:clrMapOvr>
    <a:masterClrMapping/>
  </p:clrMapOvr>
  <p:transition spd="med">
    <p:wipe dir="r"/>
  </p:transition>
</p:sldLayout>
</file>

<file path=ppt/slideLayouts/slideLayout23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9733355"/>
      </p:ext>
    </p:extLst>
  </p:cSld>
  <p:clrMapOvr>
    <a:masterClrMapping/>
  </p:clrMapOvr>
  <p:transition spd="med">
    <p:wipe dir="r"/>
  </p:transition>
</p:sldLayout>
</file>

<file path=ppt/slideLayouts/slideLayout23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7757484"/>
      </p:ext>
    </p:extLst>
  </p:cSld>
  <p:clrMapOvr>
    <a:masterClrMapping/>
  </p:clrMapOvr>
  <p:transition spd="med">
    <p:wipe dir="r"/>
  </p:transition>
</p:sldLayout>
</file>

<file path=ppt/slideLayouts/slideLayout23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1424106"/>
      </p:ext>
    </p:extLst>
  </p:cSld>
  <p:clrMapOvr>
    <a:masterClrMapping/>
  </p:clrMapOvr>
  <p:transition spd="med">
    <p:wipe dir="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15978119"/>
      </p:ext>
    </p:extLst>
  </p:cSld>
  <p:clrMapOvr>
    <a:masterClrMapping/>
  </p:clrMapOvr>
  <p:transition spd="med">
    <p:wipe dir="r"/>
  </p:transition>
</p:sldLayout>
</file>

<file path=ppt/slideLayouts/slideLayout23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1418593"/>
      </p:ext>
    </p:extLst>
  </p:cSld>
  <p:clrMapOvr>
    <a:masterClrMapping/>
  </p:clrMapOvr>
  <p:transition spd="med">
    <p:wipe dir="r"/>
  </p:transition>
</p:sldLayout>
</file>

<file path=ppt/slideLayouts/slideLayout23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0133661"/>
      </p:ext>
    </p:extLst>
  </p:cSld>
  <p:clrMapOvr>
    <a:masterClrMapping/>
  </p:clrMapOvr>
  <p:transition spd="med">
    <p:wipe dir="r"/>
  </p:transition>
</p:sldLayout>
</file>

<file path=ppt/slideLayouts/slideLayout23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13560269"/>
      </p:ext>
    </p:extLst>
  </p:cSld>
  <p:clrMapOvr>
    <a:masterClrMapping/>
  </p:clrMapOvr>
  <p:transition spd="med">
    <p:wipe dir="r"/>
  </p:transition>
</p:sldLayout>
</file>

<file path=ppt/slideLayouts/slideLayout23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32896538"/>
      </p:ext>
    </p:extLst>
  </p:cSld>
  <p:clrMapOvr>
    <a:masterClrMapping/>
  </p:clrMapOvr>
  <p:transition spd="med">
    <p:wipe dir="r"/>
  </p:transition>
</p:sldLayout>
</file>

<file path=ppt/slideLayouts/slideLayout23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48935526"/>
      </p:ext>
    </p:extLst>
  </p:cSld>
  <p:clrMapOvr>
    <a:masterClrMapping/>
  </p:clrMapOvr>
  <p:transition spd="med">
    <p:wipe dir="r"/>
  </p:transition>
</p:sldLayout>
</file>

<file path=ppt/slideLayouts/slideLayout2325.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292295342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991297067"/>
      </p:ext>
    </p:extLst>
  </p:cSld>
  <p:clrMapOvr>
    <a:masterClrMapping/>
  </p:clrMapOvr>
  <p:transition spd="med">
    <p:wipe dir="r"/>
  </p:transition>
</p:sldLayout>
</file>

<file path=ppt/slideLayouts/slideLayout23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184990"/>
      </p:ext>
    </p:extLst>
  </p:cSld>
  <p:clrMapOvr>
    <a:masterClrMapping/>
  </p:clrMapOvr>
  <p:transition spd="med">
    <p:wipe dir="r"/>
  </p:transition>
</p:sldLayout>
</file>

<file path=ppt/slideLayouts/slideLayout23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00856149"/>
      </p:ext>
    </p:extLst>
  </p:cSld>
  <p:clrMapOvr>
    <a:masterClrMapping/>
  </p:clrMapOvr>
  <p:transition spd="med">
    <p:wipe dir="r"/>
  </p:transition>
</p:sldLayout>
</file>

<file path=ppt/slideLayouts/slideLayout232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32747558"/>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948869"/>
      </p:ext>
    </p:extLst>
  </p:cSld>
  <p:clrMapOvr>
    <a:masterClrMapping/>
  </p:clrMapOvr>
  <p:transition spd="med">
    <p:wipe dir="r"/>
  </p:transition>
</p:sldLayout>
</file>

<file path=ppt/slideLayouts/slideLayout23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7389410"/>
      </p:ext>
    </p:extLst>
  </p:cSld>
  <p:clrMapOvr>
    <a:masterClrMapping/>
  </p:clrMapOvr>
  <p:transition spd="med">
    <p:wipe dir="r"/>
  </p:transition>
</p:sldLayout>
</file>

<file path=ppt/slideLayouts/slideLayout23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99843090"/>
      </p:ext>
    </p:extLst>
  </p:cSld>
  <p:clrMapOvr>
    <a:masterClrMapping/>
  </p:clrMapOvr>
  <p:transition spd="med">
    <p:wipe dir="r"/>
  </p:transition>
</p:sldLayout>
</file>

<file path=ppt/slideLayouts/slideLayout2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15442525"/>
      </p:ext>
    </p:extLst>
  </p:cSld>
  <p:clrMapOvr>
    <a:masterClrMapping/>
  </p:clrMapOvr>
  <p:transition spd="med">
    <p:wipe dir="r"/>
  </p:transition>
</p:sldLayout>
</file>

<file path=ppt/slideLayouts/slideLayout23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05848187"/>
      </p:ext>
    </p:extLst>
  </p:cSld>
  <p:clrMapOvr>
    <a:masterClrMapping/>
  </p:clrMapOvr>
  <p:transition spd="med">
    <p:wipe dir="r"/>
  </p:transition>
</p:sldLayout>
</file>

<file path=ppt/slideLayouts/slideLayout23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6971168"/>
      </p:ext>
    </p:extLst>
  </p:cSld>
  <p:clrMapOvr>
    <a:masterClrMapping/>
  </p:clrMapOvr>
  <p:transition spd="med">
    <p:wipe dir="r"/>
  </p:transition>
</p:sldLayout>
</file>

<file path=ppt/slideLayouts/slideLayout23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71284653"/>
      </p:ext>
    </p:extLst>
  </p:cSld>
  <p:clrMapOvr>
    <a:masterClrMapping/>
  </p:clrMapOvr>
  <p:transition spd="med">
    <p:wipe dir="r"/>
  </p:transition>
</p:sldLayout>
</file>

<file path=ppt/slideLayouts/slideLayout23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97630290"/>
      </p:ext>
    </p:extLst>
  </p:cSld>
  <p:clrMapOvr>
    <a:masterClrMapping/>
  </p:clrMapOvr>
  <p:transition spd="med">
    <p:wipe dir="r"/>
  </p:transition>
</p:sldLayout>
</file>

<file path=ppt/slideLayouts/slideLayout233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65824"/>
      </p:ext>
    </p:extLst>
  </p:cSld>
  <p:clrMapOvr>
    <a:masterClrMapping/>
  </p:clrMapOvr>
  <p:transition spd="med">
    <p:wipe dir="r"/>
  </p:transition>
</p:sldLayout>
</file>

<file path=ppt/slideLayouts/slideLayout2338.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67464295"/>
      </p:ext>
    </p:extLst>
  </p:cSld>
  <p:clrMapOvr>
    <a:masterClrMapping/>
  </p:clrMapOvr>
  <p:transition spd="med">
    <p:wipe dir="r"/>
  </p:transition>
</p:sldLayout>
</file>

<file path=ppt/slideLayouts/slideLayout233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34558395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676561"/>
      </p:ext>
    </p:extLst>
  </p:cSld>
  <p:clrMapOvr>
    <a:masterClrMapping/>
  </p:clrMapOvr>
  <p:transition spd="med">
    <p:wipe dir="r"/>
  </p:transition>
</p:sldLayout>
</file>

<file path=ppt/slideLayouts/slideLayout23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10667601"/>
      </p:ext>
    </p:extLst>
  </p:cSld>
  <p:clrMapOvr>
    <a:masterClrMapping/>
  </p:clrMapOvr>
  <p:transition spd="med">
    <p:wipe dir="r"/>
  </p:transition>
</p:sldLayout>
</file>

<file path=ppt/slideLayouts/slideLayout234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0972897"/>
      </p:ext>
    </p:extLst>
  </p:cSld>
  <p:clrMapOvr>
    <a:masterClrMapping/>
  </p:clrMapOvr>
  <p:transition spd="med">
    <p:wipe dir="r"/>
  </p:transition>
</p:sldLayout>
</file>

<file path=ppt/slideLayouts/slideLayout234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014853883"/>
      </p:ext>
    </p:extLst>
  </p:cSld>
  <p:clrMapOvr>
    <a:masterClrMapping/>
  </p:clrMapOvr>
  <p:transition spd="med">
    <p:wipe dir="r"/>
  </p:transition>
</p:sldLayout>
</file>

<file path=ppt/slideLayouts/slideLayout23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75" tIns="25718" rIns="51375"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75" tIns="25718" rIns="51375"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75" tIns="25718" rIns="51375" bIns="25718"/>
          <a:lstStyle/>
          <a:p>
            <a:pPr defTabSz="682859"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6912136"/>
      </p:ext>
    </p:extLst>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855197798"/>
      </p:ext>
    </p:extLst>
  </p:cSld>
  <p:clrMapOvr>
    <a:masterClrMapping/>
  </p:clrMapOvr>
  <p:transition spd="med">
    <p:wipe dir="r"/>
  </p:transition>
</p:sldLayout>
</file>

<file path=ppt/slideLayouts/slideLayout234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50747246"/>
      </p:ext>
    </p:extLst>
  </p:cSld>
  <p:clrMapOvr>
    <a:masterClrMapping/>
  </p:clrMapOvr>
  <p:transition spd="med">
    <p:wipe dir="r"/>
  </p:transition>
</p:sldLayout>
</file>

<file path=ppt/slideLayouts/slideLayout234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89279513"/>
      </p:ext>
    </p:extLst>
  </p:cSld>
  <p:clrMapOvr>
    <a:masterClrMapping/>
  </p:clrMapOvr>
  <p:transition spd="med">
    <p:wipe dir="r"/>
  </p:transition>
</p:sldLayout>
</file>

<file path=ppt/slideLayouts/slideLayout234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44802368"/>
      </p:ext>
    </p:extLst>
  </p:cSld>
  <p:clrMapOvr>
    <a:masterClrMapping/>
  </p:clrMapOvr>
  <p:transition spd="med">
    <p:wipe dir="r"/>
  </p:transition>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5231338"/>
      </p:ext>
    </p:extLst>
  </p:cSld>
  <p:clrMapOvr>
    <a:masterClrMapping/>
  </p:clrMapOvr>
  <p:transition spd="med">
    <p:wipe dir="r"/>
  </p:transition>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4623510"/>
      </p:ext>
    </p:extLst>
  </p:cSld>
  <p:clrMapOvr>
    <a:masterClrMapping/>
  </p:clrMapOvr>
  <p:transition spd="med">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0536705"/>
      </p:ext>
    </p:extLst>
  </p:cSld>
  <p:clrMapOvr>
    <a:masterClrMapping/>
  </p:clrMapOvr>
  <p:transition spd="med">
    <p:wipe dir="r"/>
  </p:transition>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847277"/>
      </p:ext>
    </p:extLst>
  </p:cSld>
  <p:clrMapOvr>
    <a:masterClrMapping/>
  </p:clrMapOvr>
  <p:transition spd="med">
    <p:wipe dir="r"/>
  </p:transition>
</p:sldLayout>
</file>

<file path=ppt/slideLayouts/slideLayout235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98441"/>
      </p:ext>
    </p:extLst>
  </p:cSld>
  <p:clrMapOvr>
    <a:masterClrMapping/>
  </p:clrMapOvr>
  <p:transition spd="med">
    <p:wipe dir="r"/>
  </p:transition>
</p:sldLayout>
</file>

<file path=ppt/slideLayouts/slideLayout23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904113"/>
      </p:ext>
    </p:extLst>
  </p:cSld>
  <p:clrMapOvr>
    <a:masterClrMapping/>
  </p:clrMapOvr>
  <p:transition spd="med">
    <p:wipe dir="r"/>
  </p:transition>
</p:sldLayout>
</file>

<file path=ppt/slideLayouts/slideLayout235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1848448"/>
      </p:ext>
    </p:extLst>
  </p:cSld>
  <p:clrMapOvr>
    <a:masterClrMapping/>
  </p:clrMapOvr>
  <p:transition spd="med">
    <p:wipe dir="r"/>
  </p:transition>
</p:sldLayout>
</file>

<file path=ppt/slideLayouts/slideLayout235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550765946"/>
      </p:ext>
    </p:extLst>
  </p:cSld>
  <p:clrMapOvr>
    <a:masterClrMapping/>
  </p:clrMapOvr>
  <p:transition spd="med">
    <p:wipe dir="r"/>
  </p:transition>
</p:sldLayout>
</file>

<file path=ppt/slideLayouts/slideLayout23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476812"/>
      </p:ext>
    </p:extLst>
  </p:cSld>
  <p:clrMapOvr>
    <a:masterClrMapping/>
  </p:clrMapOvr>
  <p:transition spd="med">
    <p:wipe dir="r"/>
  </p:transition>
</p:sldLayout>
</file>

<file path=ppt/slideLayouts/slideLayout23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3302160"/>
      </p:ext>
    </p:extLst>
  </p:cSld>
  <p:clrMapOvr>
    <a:masterClrMapping/>
  </p:clrMapOvr>
  <p:transition spd="med">
    <p:wipe dir="r"/>
  </p:transition>
</p:sldLayout>
</file>

<file path=ppt/slideLayouts/slideLayout23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5748494"/>
      </p:ext>
    </p:extLst>
  </p:cSld>
  <p:clrMapOvr>
    <a:masterClrMapping/>
  </p:clrMapOvr>
  <p:transition spd="med">
    <p:wipe dir="r"/>
  </p:transition>
</p:sldLayout>
</file>

<file path=ppt/slideLayouts/slideLayout235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5591315"/>
      </p:ext>
    </p:extLst>
  </p:cSld>
  <p:clrMapOvr>
    <a:masterClrMapping/>
  </p:clrMapOvr>
  <p:transition spd="med">
    <p:wipe dir="r"/>
  </p:transition>
</p:sldLayout>
</file>

<file path=ppt/slideLayouts/slideLayout235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389534"/>
      </p:ext>
    </p:extLst>
  </p:cSld>
  <p:clrMapOvr>
    <a:masterClrMapping/>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2811251"/>
      </p:ext>
    </p:extLst>
  </p:cSld>
  <p:clrMapOvr>
    <a:masterClrMapping/>
  </p:clrMapOvr>
  <p:transition spd="med">
    <p:wipe dir="r"/>
  </p:transition>
</p:sldLayout>
</file>

<file path=ppt/slideLayouts/slideLayout236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094874"/>
      </p:ext>
    </p:extLst>
  </p:cSld>
  <p:clrMapOvr>
    <a:masterClrMapping/>
  </p:clrMapOvr>
  <p:transition spd="med">
    <p:wipe dir="r"/>
  </p:transition>
</p:sldLayout>
</file>

<file path=ppt/slideLayouts/slideLayout236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1338839"/>
      </p:ext>
    </p:extLst>
  </p:cSld>
  <p:clrMapOvr>
    <a:masterClrMapping/>
  </p:clrMapOvr>
  <p:transition spd="med">
    <p:wipe dir="r"/>
  </p:transition>
</p:sldLayout>
</file>

<file path=ppt/slideLayouts/slideLayout236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6669811"/>
      </p:ext>
    </p:extLst>
  </p:cSld>
  <p:clrMapOvr>
    <a:masterClrMapping/>
  </p:clrMapOvr>
  <p:transition spd="med">
    <p:wipe dir="r"/>
  </p:transition>
</p:sldLayout>
</file>

<file path=ppt/slideLayouts/slideLayout236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25959877"/>
      </p:ext>
    </p:extLst>
  </p:cSld>
  <p:clrMapOvr>
    <a:masterClrMapping/>
  </p:clrMapOvr>
  <p:transition spd="med">
    <p:wipe dir="r"/>
  </p:transition>
</p:sldLayout>
</file>

<file path=ppt/slideLayouts/slideLayout236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63735421"/>
      </p:ext>
    </p:extLst>
  </p:cSld>
  <p:clrMapOvr>
    <a:masterClrMapping/>
  </p:clrMapOvr>
  <p:transition spd="med">
    <p:wipe dir="r"/>
  </p:transition>
</p:sldLayout>
</file>

<file path=ppt/slideLayouts/slideLayout236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01163"/>
      </p:ext>
    </p:extLst>
  </p:cSld>
  <p:clrMapOvr>
    <a:masterClrMapping/>
  </p:clrMapOvr>
  <p:transition spd="med">
    <p:wipe dir="r"/>
  </p:transition>
</p:sldLayout>
</file>

<file path=ppt/slideLayouts/slideLayout236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019324"/>
      </p:ext>
    </p:extLst>
  </p:cSld>
  <p:clrMapOvr>
    <a:masterClrMapping/>
  </p:clrMapOvr>
  <p:transition spd="slow">
    <p:fade/>
  </p:transition>
</p:sldLayout>
</file>

<file path=ppt/slideLayouts/slideLayout236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8111832"/>
      </p:ext>
    </p:extLst>
  </p:cSld>
  <p:clrMapOvr>
    <a:masterClrMapping/>
  </p:clrMapOvr>
  <p:transition spd="med">
    <p:wipe dir="r"/>
  </p:transition>
</p:sldLayout>
</file>

<file path=ppt/slideLayouts/slideLayout23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81414629"/>
      </p:ext>
    </p:extLst>
  </p:cSld>
  <p:clrMapOvr>
    <a:masterClrMapping/>
  </p:clrMapOvr>
  <p:transition>
    <p:fade/>
  </p:transition>
</p:sldLayout>
</file>

<file path=ppt/slideLayouts/slideLayout236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054691"/>
      </p:ext>
    </p:extLst>
  </p:cSld>
  <p:clrMapOvr>
    <a:masterClrMapping/>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1765363"/>
      </p:ext>
    </p:extLst>
  </p:cSld>
  <p:clrMapOvr>
    <a:masterClrMapping/>
  </p:clrMapOvr>
  <p:transition spd="med">
    <p:wipe dir="r"/>
  </p:transition>
</p:sldLayout>
</file>

<file path=ppt/slideLayouts/slideLayout237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164052434"/>
      </p:ext>
    </p:extLst>
  </p:cSld>
  <p:clrMapOvr>
    <a:masterClrMapping/>
  </p:clrMapOvr>
  <p:transition spd="med">
    <p:wipe dir="r"/>
  </p:transition>
</p:sldLayout>
</file>

<file path=ppt/slideLayouts/slideLayout23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22223228"/>
      </p:ext>
    </p:extLst>
  </p:cSld>
  <p:clrMapOvr>
    <a:masterClrMapping/>
  </p:clrMapOvr>
  <p:transition spd="med">
    <p:wipe dir="r"/>
  </p:transition>
</p:sldLayout>
</file>

<file path=ppt/slideLayouts/slideLayout237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662526608"/>
      </p:ext>
    </p:extLst>
  </p:cSld>
  <p:clrMapOvr>
    <a:masterClrMapping/>
  </p:clrMapOvr>
  <p:transition spd="med">
    <p:wipe dir="r"/>
  </p:transition>
</p:sldLayout>
</file>

<file path=ppt/slideLayouts/slideLayout23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711737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7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2996114266"/>
      </p:ext>
    </p:extLst>
  </p:cSld>
  <p:clrMapOvr>
    <a:masterClrMapping/>
  </p:clrMapOvr>
  <p:transition spd="med">
    <p:wipe dir="r"/>
  </p:transition>
</p:sldLayout>
</file>

<file path=ppt/slideLayouts/slideLayout23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05907"/>
      </p:ext>
    </p:extLst>
  </p:cSld>
  <p:clrMapOvr>
    <a:masterClrMapping/>
  </p:clrMapOvr>
  <p:transition spd="slow">
    <p:fade/>
  </p:transition>
</p:sldLayout>
</file>

<file path=ppt/slideLayouts/slideLayout2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053798"/>
      </p:ext>
    </p:extLst>
  </p:cSld>
  <p:clrMapOvr>
    <a:masterClrMapping/>
  </p:clrMapOvr>
  <p:extLst mod="1">
    <p:ext uri="{DCECCB84-F9BA-43D5-87BE-67443E8EF086}">
      <p15:sldGuideLst xmlns:p15="http://schemas.microsoft.com/office/powerpoint/2012/main"/>
    </p:ext>
  </p:extLst>
</p:sldLayout>
</file>

<file path=ppt/slideLayouts/slideLayout23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81949"/>
      </p:ext>
    </p:extLst>
  </p:cSld>
  <p:clrMapOvr>
    <a:masterClrMapping/>
  </p:clrMapOvr>
  <p:transition>
    <p:fade/>
  </p:transition>
</p:sldLayout>
</file>

<file path=ppt/slideLayouts/slideLayout237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7021"/>
      </p:ext>
    </p:extLst>
  </p:cSld>
  <p:clrMapOvr>
    <a:masterClrMapping/>
  </p:clrMapOvr>
  <p:transition spd="med">
    <p:wipe dir="r"/>
  </p:transition>
</p:sldLayout>
</file>

<file path=ppt/slideLayouts/slideLayout237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0885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062608"/>
      </p:ext>
    </p:extLst>
  </p:cSld>
  <p:clrMapOvr>
    <a:masterClrMapping/>
  </p:clrMapOvr>
  <p:transition spd="med">
    <p:wipe dir="r"/>
  </p:transition>
</p:sldLayout>
</file>

<file path=ppt/slideLayouts/slideLayout238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99529"/>
      </p:ext>
    </p:extLst>
  </p:cSld>
  <p:clrMapOvr>
    <a:masterClrMapping/>
  </p:clrMapOvr>
  <p:transition spd="med">
    <p:wipe dir="r"/>
  </p:transition>
</p:sldLayout>
</file>

<file path=ppt/slideLayouts/slideLayout238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60690178"/>
      </p:ext>
    </p:extLst>
  </p:cSld>
  <p:clrMapOvr>
    <a:masterClrMapping/>
  </p:clrMapOvr>
  <p:transition spd="med">
    <p:zoom dir="in"/>
  </p:transition>
</p:sldLayout>
</file>

<file path=ppt/slideLayouts/slideLayout238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672099"/>
      </p:ext>
    </p:extLst>
  </p:cSld>
  <p:clrMapOvr>
    <a:masterClrMapping/>
  </p:clrMapOvr>
  <p:transition spd="med">
    <p:zoom dir="in"/>
  </p:transition>
</p:sldLayout>
</file>

<file path=ppt/slideLayouts/slideLayout238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67428"/>
      </p:ext>
    </p:extLst>
  </p:cSld>
  <p:clrMapOvr>
    <a:masterClrMapping/>
  </p:clrMapOvr>
  <p:transition spd="med">
    <p:wipe dir="r"/>
  </p:transition>
</p:sldLayout>
</file>

<file path=ppt/slideLayouts/slideLayout238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51987"/>
      </p:ext>
    </p:extLst>
  </p:cSld>
  <p:clrMapOvr>
    <a:masterClrMapping/>
  </p:clrMapOvr>
  <p:transition spd="med">
    <p:wipe dir="r"/>
  </p:transition>
</p:sldLayout>
</file>

<file path=ppt/slideLayouts/slideLayout238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0635738"/>
      </p:ext>
    </p:extLst>
  </p:cSld>
  <p:clrMapOvr>
    <a:masterClrMapping/>
  </p:clrMapOvr>
  <p:transition spd="med">
    <p:wipe dir="r"/>
  </p:transition>
</p:sldLayout>
</file>

<file path=ppt/slideLayouts/slideLayout238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41830"/>
      </p:ext>
    </p:extLst>
  </p:cSld>
  <p:clrMapOvr>
    <a:masterClrMapping/>
  </p:clrMapOvr>
  <p:transition spd="slow">
    <p:fade/>
  </p:transition>
</p:sldLayout>
</file>

<file path=ppt/slideLayouts/slideLayout238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53626544"/>
      </p:ext>
    </p:extLst>
  </p:cSld>
  <p:clrMapOvr>
    <a:masterClrMapping/>
  </p:clrMapOvr>
  <p:transition spd="med">
    <p:wipe dir="r"/>
  </p:transition>
</p:sldLayout>
</file>

<file path=ppt/slideLayouts/slideLayout238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9082807"/>
      </p:ext>
    </p:extLst>
  </p:cSld>
  <p:clrMapOvr>
    <a:masterClrMapping/>
  </p:clrMapOvr>
  <p:transition spd="med">
    <p:wipe dir="r"/>
  </p:transition>
</p:sldLayout>
</file>

<file path=ppt/slideLayouts/slideLayout238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6398401"/>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47408599"/>
      </p:ext>
    </p:extLst>
  </p:cSld>
  <p:clrMapOvr>
    <a:masterClrMapping/>
  </p:clrMapOvr>
  <p:transition spd="med">
    <p:wipe dir="r"/>
  </p:transition>
</p:sldLayout>
</file>

<file path=ppt/slideLayouts/slideLayout239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2733901"/>
      </p:ext>
    </p:extLst>
  </p:cSld>
  <p:clrMapOvr>
    <a:masterClrMapping/>
  </p:clrMapOvr>
  <p:transition spd="med">
    <p:wipe dir="r"/>
  </p:transition>
</p:sldLayout>
</file>

<file path=ppt/slideLayouts/slideLayout239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3960403"/>
      </p:ext>
    </p:extLst>
  </p:cSld>
  <p:clrMapOvr>
    <a:masterClrMapping/>
  </p:clrMapOvr>
  <p:transition spd="med">
    <p:wipe dir="r"/>
  </p:transition>
</p:sldLayout>
</file>

<file path=ppt/slideLayouts/slideLayout239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765188"/>
      </p:ext>
    </p:extLst>
  </p:cSld>
  <p:clrMapOvr>
    <a:masterClrMapping/>
  </p:clrMapOvr>
  <p:transition spd="med">
    <p:wipe dir="r"/>
  </p:transition>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89526738"/>
      </p:ext>
    </p:extLst>
  </p:cSld>
  <p:clrMapOvr>
    <a:masterClrMapping/>
  </p:clrMapOvr>
  <p:transition spd="med">
    <p:wipe dir="r"/>
  </p:transition>
</p:sldLayout>
</file>

<file path=ppt/slideLayouts/slideLayout23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8009054"/>
      </p:ext>
    </p:extLst>
  </p:cSld>
  <p:clrMapOvr>
    <a:masterClrMapping/>
  </p:clrMapOvr>
  <p:transition spd="med">
    <p:wipe dir="r"/>
  </p:transition>
</p:sldLayout>
</file>

<file path=ppt/slideLayouts/slideLayout239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2060458"/>
      </p:ext>
    </p:extLst>
  </p:cSld>
  <p:clrMapOvr>
    <a:masterClrMapping/>
  </p:clrMapOvr>
  <p:transition spd="med">
    <p:wipe dir="r"/>
  </p:transition>
</p:sldLayout>
</file>

<file path=ppt/slideLayouts/slideLayout239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15989793"/>
      </p:ext>
    </p:extLst>
  </p:cSld>
  <p:clrMapOvr>
    <a:masterClrMapping/>
  </p:clrMapOvr>
  <p:transition spd="med">
    <p:wipe dir="r"/>
  </p:transition>
</p:sldLayout>
</file>

<file path=ppt/slideLayouts/slideLayout239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81365105"/>
      </p:ext>
    </p:extLst>
  </p:cSld>
  <p:clrMapOvr>
    <a:masterClrMapping/>
  </p:clrMapOvr>
  <p:transition spd="med">
    <p:wipe dir="r"/>
  </p:transition>
</p:sldLayout>
</file>

<file path=ppt/slideLayouts/slideLayout239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51401386"/>
      </p:ext>
    </p:extLst>
  </p:cSld>
  <p:clrMapOvr>
    <a:masterClrMapping/>
  </p:clrMapOvr>
  <p:transition spd="med">
    <p:wipe dir="r"/>
  </p:transition>
</p:sldLayout>
</file>

<file path=ppt/slideLayouts/slideLayout239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1693477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26020" y="196176"/>
            <a:ext cx="8279943" cy="622978"/>
          </a:xfrm>
          <a:prstGeom prst="rect">
            <a:avLst/>
          </a:prstGeom>
        </p:spPr>
        <p:txBody>
          <a:bodyPr/>
          <a:lstStyle/>
          <a:p>
            <a:r>
              <a:rPr lang="zh-TW" altLang="en-US"/>
              <a:t>按一下以編輯母片標題樣式</a:t>
            </a:r>
            <a:endParaRPr lang="en-US"/>
          </a:p>
        </p:txBody>
      </p:sp>
      <p:sp>
        <p:nvSpPr>
          <p:cNvPr id="3" name="內容版面配置區 2"/>
          <p:cNvSpPr>
            <a:spLocks noGrp="1"/>
          </p:cNvSpPr>
          <p:nvPr>
            <p:ph idx="1"/>
          </p:nvPr>
        </p:nvSpPr>
        <p:spPr>
          <a:xfrm>
            <a:off x="438714" y="931073"/>
            <a:ext cx="8267136" cy="361235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Footer Placeholder 4"/>
          <p:cNvSpPr>
            <a:spLocks noGrp="1"/>
          </p:cNvSpPr>
          <p:nvPr>
            <p:ph type="ftr" sz="quarter" idx="10"/>
          </p:nvPr>
        </p:nvSpPr>
        <p:spPr>
          <a:xfrm>
            <a:off x="152401" y="4914900"/>
            <a:ext cx="5643563" cy="273844"/>
          </a:xfrm>
          <a:prstGeom prst="rect">
            <a:avLst/>
          </a:prstGeom>
        </p:spPr>
        <p:txBody>
          <a:bodyPr/>
          <a:lstStyle>
            <a:lvl1pPr>
              <a:defRPr/>
            </a:lvl1pPr>
          </a:lstStyle>
          <a:p>
            <a:pPr>
              <a:defRPr/>
            </a:pPr>
            <a:endParaRPr lang="en-US" altLang="zh-TW"/>
          </a:p>
        </p:txBody>
      </p:sp>
      <p:sp>
        <p:nvSpPr>
          <p:cNvPr id="5" name="Slide Number Placeholder 5"/>
          <p:cNvSpPr>
            <a:spLocks noGrp="1"/>
          </p:cNvSpPr>
          <p:nvPr>
            <p:ph type="sldNum" sz="quarter" idx="11"/>
          </p:nvPr>
        </p:nvSpPr>
        <p:spPr>
          <a:xfrm>
            <a:off x="435654" y="4823705"/>
            <a:ext cx="554574" cy="114299"/>
          </a:xfrm>
          <a:prstGeom prst="rect">
            <a:avLst/>
          </a:prstGeom>
        </p:spPr>
        <p:txBody>
          <a:bodyPr/>
          <a:lstStyle>
            <a:lvl1pPr>
              <a:defRPr/>
            </a:lvl1pPr>
          </a:lstStyle>
          <a:p>
            <a:pPr>
              <a:defRPr/>
            </a:pPr>
            <a:fld id="{FC5ACB4F-E875-449F-8F7B-A877C1B41D81}" type="slidenum">
              <a:rPr lang="en-US" altLang="zh-TW"/>
              <a:pPr>
                <a:defRPr/>
              </a:pPr>
              <a:t>‹#›</a:t>
            </a:fld>
            <a:endParaRPr lang="en-US" altLang="zh-TW"/>
          </a:p>
        </p:txBody>
      </p:sp>
    </p:spTree>
    <p:extLst>
      <p:ext uri="{BB962C8B-B14F-4D97-AF65-F5344CB8AC3E}">
        <p14:creationId xmlns:p14="http://schemas.microsoft.com/office/powerpoint/2010/main" val="35937012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89052335"/>
      </p:ext>
    </p:extLst>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2504327034"/>
      </p:ext>
    </p:extLst>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806879042"/>
      </p:ext>
    </p:extLst>
  </p:cSld>
  <p:clrMapOvr>
    <a:masterClrMapping/>
  </p:clrMapOvr>
  <p:transition spd="med">
    <p:wipe dir="r"/>
  </p:transition>
</p:sldLayout>
</file>

<file path=ppt/slideLayouts/slideLayout240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2084322"/>
      </p:ext>
    </p:extLst>
  </p:cSld>
  <p:clrMapOvr>
    <a:masterClrMapping/>
  </p:clrMapOvr>
  <p:transition spd="med">
    <p:wipe dir="r"/>
  </p:transition>
</p:sldLayout>
</file>

<file path=ppt/slideLayouts/slideLayout24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51227973"/>
      </p:ext>
    </p:extLst>
  </p:cSld>
  <p:clrMapOvr>
    <a:masterClrMapping/>
  </p:clrMapOvr>
  <p:transition spd="med">
    <p:wipe dir="r"/>
  </p:transition>
</p:sldLayout>
</file>

<file path=ppt/slideLayouts/slideLayout240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5463651"/>
      </p:ext>
    </p:extLst>
  </p:cSld>
  <p:clrMapOvr>
    <a:masterClrMapping/>
  </p:clrMapOvr>
  <p:transition spd="med">
    <p:wipe dir="r"/>
  </p:transition>
</p:sldLayout>
</file>

<file path=ppt/slideLayouts/slideLayout240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881214"/>
      </p:ext>
    </p:extLst>
  </p:cSld>
  <p:clrMapOvr>
    <a:masterClrMapping/>
  </p:clrMapOvr>
  <p:transition spd="med">
    <p:wipe dir="r"/>
  </p:transition>
</p:sldLayout>
</file>

<file path=ppt/slideLayouts/slideLayout240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06143233"/>
      </p:ext>
    </p:extLst>
  </p:cSld>
  <p:clrMapOvr>
    <a:masterClrMapping/>
  </p:clrMapOvr>
  <p:transition spd="med">
    <p:wipe dir="r"/>
  </p:transition>
</p:sldLayout>
</file>

<file path=ppt/slideLayouts/slideLayout240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7399509"/>
      </p:ext>
    </p:extLst>
  </p:cSld>
  <p:clrMapOvr>
    <a:masterClrMapping/>
  </p:clrMapOvr>
  <p:transition spd="med">
    <p:wipe dir="r"/>
  </p:transition>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662077"/>
      </p:ext>
    </p:extLst>
  </p:cSld>
  <p:clrMapOvr>
    <a:masterClrMapping/>
  </p:clrMapOvr>
  <p:transition spd="med">
    <p:wipe dir="r"/>
  </p:transition>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8497032"/>
      </p:ext>
    </p:extLst>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5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86902921"/>
      </p:ext>
    </p:extLst>
  </p:cSld>
  <p:clrMapOvr>
    <a:masterClrMapping/>
  </p:clrMapOvr>
  <p:transition spd="med">
    <p:wipe dir="r"/>
  </p:transition>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0693441"/>
      </p:ext>
    </p:extLst>
  </p:cSld>
  <p:clrMapOvr>
    <a:masterClrMapping/>
  </p:clrMapOvr>
  <p:transition spd="med">
    <p:wipe dir="r"/>
  </p:transition>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864450"/>
      </p:ext>
    </p:extLst>
  </p:cSld>
  <p:clrMapOvr>
    <a:masterClrMapping/>
  </p:clrMapOvr>
  <p:transition spd="med">
    <p:wipe dir="r"/>
  </p:transition>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1490457"/>
      </p:ext>
    </p:extLst>
  </p:cSld>
  <p:clrMapOvr>
    <a:masterClrMapping/>
  </p:clrMapOvr>
  <p:transition spd="med">
    <p:wipe dir="r"/>
  </p:transition>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8252890"/>
      </p:ext>
    </p:extLst>
  </p:cSld>
  <p:clrMapOvr>
    <a:masterClrMapping/>
  </p:clrMapOvr>
  <p:transition spd="med">
    <p:wipe dir="r"/>
  </p:transition>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13443704"/>
      </p:ext>
    </p:extLst>
  </p:cSld>
  <p:clrMapOvr>
    <a:masterClrMapping/>
  </p:clrMapOvr>
  <p:transition spd="med">
    <p:wipe dir="r"/>
  </p:transition>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534709"/>
      </p:ext>
    </p:extLst>
  </p:cSld>
  <p:clrMapOvr>
    <a:masterClrMapping/>
  </p:clrMapOvr>
  <p:transition spd="med">
    <p:wipe dir="r"/>
  </p:transition>
</p:sldLayout>
</file>

<file path=ppt/slideLayouts/slideLayout24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1527"/>
      </p:ext>
    </p:extLst>
  </p:cSld>
  <p:clrMapOvr>
    <a:masterClrMapping/>
  </p:clrMapOvr>
  <p:transition spd="med">
    <p:wipe dir="r"/>
  </p:transition>
</p:sldLayout>
</file>

<file path=ppt/slideLayouts/slideLayout24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67157822"/>
      </p:ext>
    </p:extLst>
  </p:cSld>
  <p:clrMapOvr>
    <a:masterClrMapping/>
  </p:clrMapOvr>
  <p:transition spd="med">
    <p:wipe dir="r"/>
  </p:transition>
</p:sldLayout>
</file>

<file path=ppt/slideLayouts/slideLayout24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0493452"/>
      </p:ext>
    </p:extLst>
  </p:cSld>
  <p:clrMapOvr>
    <a:masterClrMapping/>
  </p:clrMapOvr>
  <p:transition spd="med">
    <p:wipe dir="r"/>
  </p:transition>
</p:sldLayout>
</file>

<file path=ppt/slideLayouts/slideLayout24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5892415"/>
      </p:ext>
    </p:extLst>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107794134"/>
      </p:ext>
    </p:extLst>
  </p:cSld>
  <p:clrMapOvr>
    <a:masterClrMapping/>
  </p:clrMapOvr>
  <p:transition spd="med">
    <p:wipe dir="r"/>
  </p:transition>
</p:sldLayout>
</file>

<file path=ppt/slideLayouts/slideLayout24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09348646"/>
      </p:ext>
    </p:extLst>
  </p:cSld>
  <p:clrMapOvr>
    <a:masterClrMapping/>
  </p:clrMapOvr>
  <p:transition spd="med">
    <p:wipe dir="r"/>
  </p:transition>
</p:sldLayout>
</file>

<file path=ppt/slideLayouts/slideLayout24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14828646"/>
      </p:ext>
    </p:extLst>
  </p:cSld>
  <p:clrMapOvr>
    <a:masterClrMapping/>
  </p:clrMapOvr>
  <p:transition spd="med">
    <p:wipe dir="r"/>
  </p:transition>
</p:sldLayout>
</file>

<file path=ppt/slideLayouts/slideLayout24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70176360"/>
      </p:ext>
    </p:extLst>
  </p:cSld>
  <p:clrMapOvr>
    <a:masterClrMapping/>
  </p:clrMapOvr>
  <p:transition spd="med">
    <p:wipe dir="r"/>
  </p:transition>
</p:sldLayout>
</file>

<file path=ppt/slideLayouts/slideLayout24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98837250"/>
      </p:ext>
    </p:extLst>
  </p:cSld>
  <p:clrMapOvr>
    <a:masterClrMapping/>
  </p:clrMapOvr>
  <p:transition spd="med">
    <p:wipe dir="r"/>
  </p:transition>
</p:sldLayout>
</file>

<file path=ppt/slideLayouts/slideLayout24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990055194"/>
      </p:ext>
    </p:extLst>
  </p:cSld>
  <p:clrMapOvr>
    <a:masterClrMapping/>
  </p:clrMapOvr>
  <p:transition spd="med">
    <p:wipe dir="r"/>
  </p:transition>
</p:sldLayout>
</file>

<file path=ppt/slideLayouts/slideLayout242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142371"/>
      </p:ext>
    </p:extLst>
  </p:cSld>
  <p:clrMapOvr>
    <a:masterClrMapping/>
  </p:clrMapOvr>
  <p:transition spd="med">
    <p:wipe dir="r"/>
  </p:transition>
</p:sldLayout>
</file>

<file path=ppt/slideLayouts/slideLayout242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46572"/>
      </p:ext>
    </p:extLst>
  </p:cSld>
  <p:clrMapOvr>
    <a:masterClrMapping/>
  </p:clrMapOvr>
  <p:transition spd="slow">
    <p:fade/>
  </p:transition>
</p:sldLayout>
</file>

<file path=ppt/slideLayouts/slideLayout242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7732139"/>
      </p:ext>
    </p:extLst>
  </p:cSld>
  <p:clrMapOvr>
    <a:masterClrMapping/>
  </p:clrMapOvr>
  <p:transition spd="med">
    <p:wipe dir="r"/>
  </p:transition>
</p:sldLayout>
</file>

<file path=ppt/slideLayouts/slideLayout24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203872045"/>
      </p:ext>
    </p:extLst>
  </p:cSld>
  <p:clrMapOvr>
    <a:masterClrMapping/>
  </p:clrMapOvr>
  <p:transition>
    <p:fade/>
  </p:transition>
</p:sldLayout>
</file>

<file path=ppt/slideLayouts/slideLayout242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00242"/>
      </p:ext>
    </p:extLst>
  </p:cSld>
  <p:clrMapOvr>
    <a:masterClrMapping/>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7027694"/>
      </p:ext>
    </p:extLst>
  </p:cSld>
  <p:clrMapOvr>
    <a:masterClrMapping/>
  </p:clrMapOvr>
  <p:transition spd="med">
    <p:wipe dir="r"/>
  </p:transition>
</p:sldLayout>
</file>

<file path=ppt/slideLayouts/slideLayout243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75793643"/>
      </p:ext>
    </p:extLst>
  </p:cSld>
  <p:clrMapOvr>
    <a:masterClrMapping/>
  </p:clrMapOvr>
  <p:transition spd="med">
    <p:wipe dir="r"/>
  </p:transition>
</p:sldLayout>
</file>

<file path=ppt/slideLayouts/slideLayout243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4222205899"/>
      </p:ext>
    </p:extLst>
  </p:cSld>
  <p:clrMapOvr>
    <a:masterClrMapping/>
  </p:clrMapOvr>
  <p:transition spd="med">
    <p:wipe dir="r"/>
  </p:transition>
</p:sldLayout>
</file>

<file path=ppt/slideLayouts/slideLayout243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48008135"/>
      </p:ext>
    </p:extLst>
  </p:cSld>
  <p:clrMapOvr>
    <a:masterClrMapping/>
  </p:clrMapOvr>
  <p:transition spd="med">
    <p:wipe dir="r"/>
  </p:transition>
</p:sldLayout>
</file>

<file path=ppt/slideLayouts/slideLayout2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30426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3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3479449258"/>
      </p:ext>
    </p:extLst>
  </p:cSld>
  <p:clrMapOvr>
    <a:masterClrMapping/>
  </p:clrMapOvr>
  <p:transition spd="med">
    <p:wipe dir="r"/>
  </p:transition>
</p:sldLayout>
</file>

<file path=ppt/slideLayouts/slideLayout24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286466"/>
      </p:ext>
    </p:extLst>
  </p:cSld>
  <p:clrMapOvr>
    <a:masterClrMapping/>
  </p:clrMapOvr>
  <p:transition spd="slow">
    <p:fade/>
  </p:transition>
</p:sldLayout>
</file>

<file path=ppt/slideLayouts/slideLayout24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10289"/>
      </p:ext>
    </p:extLst>
  </p:cSld>
  <p:clrMapOvr>
    <a:masterClrMapping/>
  </p:clrMapOvr>
  <p:transition>
    <p:fade/>
  </p:transition>
</p:sldLayout>
</file>

<file path=ppt/slideLayouts/slideLayout243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953971"/>
      </p:ext>
    </p:extLst>
  </p:cSld>
  <p:clrMapOvr>
    <a:masterClrMapping/>
  </p:clrMapOvr>
  <p:transition spd="med">
    <p:wipe dir="r"/>
  </p:transition>
</p:sldLayout>
</file>

<file path=ppt/slideLayouts/slideLayout24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288066"/>
      </p:ext>
    </p:extLst>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004149"/>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2107491057"/>
      </p:ext>
    </p:extLst>
  </p:cSld>
  <p:clrMapOvr>
    <a:masterClrMapping/>
  </p:clrMapOvr>
  <p:transition spd="med">
    <p:wipe dir="r"/>
  </p:transition>
</p:sldLayout>
</file>

<file path=ppt/slideLayouts/slideLayout244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4230264060"/>
      </p:ext>
    </p:extLst>
  </p:cSld>
  <p:clrMapOvr>
    <a:masterClrMapping/>
  </p:clrMapOvr>
  <p:transition spd="med">
    <p:zoom dir="in"/>
  </p:transition>
</p:sldLayout>
</file>

<file path=ppt/slideLayouts/slideLayout244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225002"/>
      </p:ext>
    </p:extLst>
  </p:cSld>
  <p:clrMapOvr>
    <a:masterClrMapping/>
  </p:clrMapOvr>
  <p:transition spd="med">
    <p:zoom dir="in"/>
  </p:transition>
</p:sldLayout>
</file>

<file path=ppt/slideLayouts/slideLayout244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64132"/>
      </p:ext>
    </p:extLst>
  </p:cSld>
  <p:clrMapOvr>
    <a:masterClrMapping/>
  </p:clrMapOvr>
  <p:transition spd="med">
    <p:wipe dir="r"/>
  </p:transition>
</p:sldLayout>
</file>

<file path=ppt/slideLayouts/slideLayout244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09093"/>
      </p:ext>
    </p:extLst>
  </p:cSld>
  <p:clrMapOvr>
    <a:masterClrMapping/>
  </p:clrMapOvr>
  <p:transition spd="med">
    <p:wipe dir="r"/>
  </p:transition>
</p:sldLayout>
</file>

<file path=ppt/slideLayouts/slideLayout244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0949087"/>
      </p:ext>
    </p:extLst>
  </p:cSld>
  <p:clrMapOvr>
    <a:masterClrMapping/>
  </p:clrMapOvr>
  <p:transition spd="med">
    <p:wipe dir="r"/>
  </p:transition>
</p:sldLayout>
</file>

<file path=ppt/slideLayouts/slideLayout244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1193"/>
      </p:ext>
    </p:extLst>
  </p:cSld>
  <p:clrMapOvr>
    <a:masterClrMapping/>
  </p:clrMapOvr>
  <p:transition spd="slow">
    <p:fade/>
  </p:transition>
</p:sldLayout>
</file>

<file path=ppt/slideLayouts/slideLayout24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020992564"/>
      </p:ext>
    </p:extLst>
  </p:cSld>
  <p:clrMapOvr>
    <a:masterClrMapping/>
  </p:clrMapOvr>
  <p:transition spd="med">
    <p:wipe dir="r"/>
  </p:transition>
</p:sldLayout>
</file>

<file path=ppt/slideLayouts/slideLayout244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1190043685"/>
      </p:ext>
    </p:extLst>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5059389"/>
      </p:ext>
    </p:extLst>
  </p:cSld>
  <p:clrMapOvr>
    <a:masterClrMapping/>
  </p:clrMapOvr>
  <p:transition spd="med">
    <p:wipe dir="r"/>
  </p:transition>
</p:sldLayout>
</file>

<file path=ppt/slideLayouts/slideLayout244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48508544"/>
      </p:ext>
    </p:extLst>
  </p:cSld>
  <p:clrMapOvr>
    <a:masterClrMapping/>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949230046"/>
      </p:ext>
    </p:extLst>
  </p:cSld>
  <p:clrMapOvr>
    <a:masterClrMapping/>
  </p:clrMapOvr>
  <p:transition spd="med">
    <p:wipe dir="r"/>
  </p:transition>
</p:sldLayout>
</file>

<file path=ppt/slideLayouts/slideLayout245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2054453"/>
      </p:ext>
    </p:extLst>
  </p:cSld>
  <p:clrMapOvr>
    <a:masterClrMapping/>
  </p:clrMapOvr>
  <p:transition spd="med">
    <p:wipe dir="r"/>
  </p:transition>
</p:sldLayout>
</file>

<file path=ppt/slideLayouts/slideLayout245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78445209"/>
      </p:ext>
    </p:extLst>
  </p:cSld>
  <p:clrMapOvr>
    <a:masterClrMapping/>
  </p:clrMapOvr>
  <p:transition spd="med">
    <p:wipe dir="r"/>
  </p:transition>
</p:sldLayout>
</file>

<file path=ppt/slideLayouts/slideLayout245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3149322"/>
      </p:ext>
    </p:extLst>
  </p:cSld>
  <p:clrMapOvr>
    <a:masterClrMapping/>
  </p:clrMapOvr>
  <p:transition spd="med">
    <p:wipe dir="r"/>
  </p:transition>
</p:sldLayout>
</file>

<file path=ppt/slideLayouts/slideLayout245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881633"/>
      </p:ext>
    </p:extLst>
  </p:cSld>
  <p:clrMapOvr>
    <a:masterClrMapping/>
  </p:clrMapOvr>
  <p:transition spd="med">
    <p:wipe dir="r"/>
  </p:transition>
</p:sldLayout>
</file>

<file path=ppt/slideLayouts/slideLayout245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9485164"/>
      </p:ext>
    </p:extLst>
  </p:cSld>
  <p:clrMapOvr>
    <a:masterClrMapping/>
  </p:clrMapOvr>
  <p:transition spd="med">
    <p:wipe dir="r"/>
  </p:transition>
</p:sldLayout>
</file>

<file path=ppt/slideLayouts/slideLayout245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9791417"/>
      </p:ext>
    </p:extLst>
  </p:cSld>
  <p:clrMapOvr>
    <a:masterClrMapping/>
  </p:clrMapOvr>
  <p:transition spd="med">
    <p:wipe dir="r"/>
  </p:transition>
</p:sldLayout>
</file>

<file path=ppt/slideLayouts/slideLayout245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5894920"/>
      </p:ext>
    </p:extLst>
  </p:cSld>
  <p:clrMapOvr>
    <a:masterClrMapping/>
  </p:clrMapOvr>
  <p:transition spd="med">
    <p:wipe dir="r"/>
  </p:transition>
</p:sldLayout>
</file>

<file path=ppt/slideLayouts/slideLayout245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1385330"/>
      </p:ext>
    </p:extLst>
  </p:cSld>
  <p:clrMapOvr>
    <a:masterClrMapping/>
  </p:clrMapOvr>
  <p:transition spd="med">
    <p:wipe dir="r"/>
  </p:transition>
</p:sldLayout>
</file>

<file path=ppt/slideLayouts/slideLayout245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4420061"/>
      </p:ext>
    </p:extLst>
  </p:cSld>
  <p:clrMapOvr>
    <a:masterClrMapping/>
  </p:clrMapOvr>
  <p:transition spd="med">
    <p:wipe dir="r"/>
  </p:transition>
</p:sldLayout>
</file>

<file path=ppt/slideLayouts/slideLayout24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53403"/>
      </p:ext>
    </p:extLst>
  </p:cSld>
  <p:clrMapOvr>
    <a:masterClrMapping/>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790087"/>
      </p:ext>
    </p:extLst>
  </p:cSld>
  <p:clrMapOvr>
    <a:masterClrMapping/>
  </p:clrMapOvr>
  <p:transition spd="med">
    <p:wipe dir="r"/>
  </p:transition>
</p:sldLayout>
</file>

<file path=ppt/slideLayouts/slideLayout246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04106502"/>
      </p:ext>
    </p:extLst>
  </p:cSld>
  <p:clrMapOvr>
    <a:masterClrMapping/>
  </p:clrMapOvr>
  <p:transition spd="med">
    <p:wipe dir="r"/>
  </p:transition>
</p:sldLayout>
</file>

<file path=ppt/slideLayouts/slideLayout246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27297407"/>
      </p:ext>
    </p:extLst>
  </p:cSld>
  <p:clrMapOvr>
    <a:masterClrMapping/>
  </p:clrMapOvr>
  <p:transition spd="med">
    <p:wipe dir="r"/>
  </p:transition>
</p:sldLayout>
</file>

<file path=ppt/slideLayouts/slideLayout246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3094663"/>
      </p:ext>
    </p:extLst>
  </p:cSld>
  <p:clrMapOvr>
    <a:masterClrMapping/>
  </p:clrMapOvr>
  <p:transition spd="med">
    <p:wipe dir="r"/>
  </p:transition>
</p:sldLayout>
</file>

<file path=ppt/slideLayouts/slideLayout246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4140648"/>
      </p:ext>
    </p:extLst>
  </p:cSld>
  <p:clrMapOvr>
    <a:masterClrMapping/>
  </p:clrMapOvr>
  <p:transition spd="med">
    <p:wipe dir="r"/>
  </p:transition>
</p:sldLayout>
</file>

<file path=ppt/slideLayouts/slideLayout246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1655091"/>
      </p:ext>
    </p:extLst>
  </p:cSld>
  <p:clrMapOvr>
    <a:masterClrMapping/>
  </p:clrMapOvr>
  <p:transition spd="med">
    <p:wipe dir="r"/>
  </p:transition>
</p:sldLayout>
</file>

<file path=ppt/slideLayouts/slideLayout246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46261839"/>
      </p:ext>
    </p:extLst>
  </p:cSld>
  <p:clrMapOvr>
    <a:masterClrMapping/>
  </p:clrMapOvr>
  <p:transition spd="med">
    <p:wipe dir="r"/>
  </p:transition>
</p:sldLayout>
</file>

<file path=ppt/slideLayouts/slideLayout246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4793973"/>
      </p:ext>
    </p:extLst>
  </p:cSld>
  <p:clrMapOvr>
    <a:masterClrMapping/>
  </p:clrMapOvr>
  <p:transition spd="med">
    <p:wipe dir="r"/>
  </p:transition>
</p:sldLayout>
</file>

<file path=ppt/slideLayouts/slideLayout246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6885549"/>
      </p:ext>
    </p:extLst>
  </p:cSld>
  <p:clrMapOvr>
    <a:masterClrMapping/>
  </p:clrMapOvr>
  <p:transition spd="med">
    <p:wipe dir="r"/>
  </p:transition>
</p:sldLayout>
</file>

<file path=ppt/slideLayouts/slideLayout246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11273661"/>
      </p:ext>
    </p:extLst>
  </p:cSld>
  <p:clrMapOvr>
    <a:masterClrMapping/>
  </p:clrMapOvr>
  <p:transition spd="med">
    <p:wipe dir="r"/>
  </p:transition>
</p:sldLayout>
</file>

<file path=ppt/slideLayouts/slideLayout246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037219"/>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465"/>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89938" tIns="44969" rIns="89938" bIns="44969"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4273510501"/>
      </p:ext>
    </p:extLst>
  </p:cSld>
  <p:clrMapOvr>
    <a:masterClrMapping/>
  </p:clrMapOvr>
  <p:transition spd="med">
    <p:wipe dir="r"/>
  </p:transition>
  <p:timing>
    <p:tnLst>
      <p:par>
        <p:cTn id="1" dur="indefinite" restart="never" nodeType="tmRoot"/>
      </p:par>
    </p:tnLst>
  </p:timing>
</p:sldLayout>
</file>

<file path=ppt/slideLayouts/slideLayout247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40808"/>
      </p:ext>
    </p:extLst>
  </p:cSld>
  <p:clrMapOvr>
    <a:masterClrMapping/>
  </p:clrMapOvr>
  <p:transition spd="slow">
    <p:fade/>
  </p:transition>
</p:sldLayout>
</file>

<file path=ppt/slideLayouts/slideLayout247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6777903"/>
      </p:ext>
    </p:extLst>
  </p:cSld>
  <p:clrMapOvr>
    <a:masterClrMapping/>
  </p:clrMapOvr>
  <p:transition spd="med">
    <p:wipe dir="r"/>
  </p:transition>
</p:sldLayout>
</file>

<file path=ppt/slideLayouts/slideLayout24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623552097"/>
      </p:ext>
    </p:extLst>
  </p:cSld>
  <p:clrMapOvr>
    <a:masterClrMapping/>
  </p:clrMapOvr>
  <p:transition>
    <p:fade/>
  </p:transition>
</p:sldLayout>
</file>

<file path=ppt/slideLayouts/slideLayout247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233139782"/>
      </p:ext>
    </p:extLst>
  </p:cSld>
  <p:clrMapOvr>
    <a:masterClrMapping/>
  </p:clrMapOvr>
  <p:transition spd="med">
    <p:wipe dir="r"/>
  </p:transition>
</p:sldLayout>
</file>

<file path=ppt/slideLayouts/slideLayout247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38624795"/>
      </p:ext>
    </p:extLst>
  </p:cSld>
  <p:clrMapOvr>
    <a:masterClrMapping/>
  </p:clrMapOvr>
  <p:transition spd="med">
    <p:wipe dir="r"/>
  </p:transition>
</p:sldLayout>
</file>

<file path=ppt/slideLayouts/slideLayout24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32610135"/>
      </p:ext>
    </p:extLst>
  </p:cSld>
  <p:clrMapOvr>
    <a:masterClrMapping/>
  </p:clrMapOvr>
  <p:transition spd="med">
    <p:wipe dir="r"/>
  </p:transition>
</p:sldLayout>
</file>

<file path=ppt/slideLayouts/slideLayout2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779567"/>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720866927"/>
      </p:ext>
    </p:extLst>
  </p:cSld>
  <p:clrMapOvr>
    <a:masterClrMapping/>
  </p:clrMapOvr>
  <p:transition spd="med">
    <p:wipe dir="r"/>
  </p:transition>
</p:sldLayout>
</file>

<file path=ppt/slideLayouts/slideLayout24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114115"/>
      </p:ext>
    </p:extLst>
  </p:cSld>
  <p:clrMapOvr>
    <a:masterClrMapping/>
  </p:clrMapOvr>
  <p:transition spd="slow">
    <p:fade/>
  </p:transition>
</p:sldLayout>
</file>

<file path=ppt/slideLayouts/slideLayout2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9691739"/>
      </p:ext>
    </p:extLst>
  </p:cSld>
  <p:clrMapOvr>
    <a:masterClrMapping/>
  </p:clrMapOvr>
  <p:extLst mod="1">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24040885"/>
      </p:ext>
    </p:extLst>
  </p:cSld>
  <p:clrMapOvr>
    <a:masterClrMapping/>
  </p:clrMapOvr>
  <p:transition spd="med">
    <p:wipe dir="r"/>
  </p:transition>
  <p:timing>
    <p:tnLst>
      <p:par>
        <p:cTn id="1" dur="indefinite" restart="never" nodeType="tmRoot"/>
      </p:par>
    </p:tnLst>
  </p:timing>
</p:sldLayout>
</file>

<file path=ppt/slideLayouts/slideLayout248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51631"/>
      </p:ext>
    </p:extLst>
  </p:cSld>
  <p:clrMapOvr>
    <a:masterClrMapping/>
  </p:clrMapOvr>
  <p:transition>
    <p:fade/>
  </p:transition>
</p:sldLayout>
</file>

<file path=ppt/slideLayouts/slideLayout248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024588"/>
      </p:ext>
    </p:extLst>
  </p:cSld>
  <p:clrMapOvr>
    <a:masterClrMapping/>
  </p:clrMapOvr>
  <p:transition spd="med">
    <p:wipe dir="r"/>
  </p:transition>
</p:sldLayout>
</file>

<file path=ppt/slideLayouts/slideLayout248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445"/>
      </p:ext>
    </p:extLst>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70363"/>
      </p:ext>
    </p:extLst>
  </p:cSld>
  <p:clrMapOvr>
    <a:masterClrMapping/>
  </p:clrMapOvr>
  <p:transition spd="med">
    <p:wipe dir="r"/>
  </p:transition>
</p:sldLayout>
</file>

<file path=ppt/slideLayouts/slideLayout248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51758375"/>
      </p:ext>
    </p:extLst>
  </p:cSld>
  <p:clrMapOvr>
    <a:masterClrMapping/>
  </p:clrMapOvr>
  <p:transition spd="med">
    <p:zoom dir="in"/>
  </p:transition>
</p:sldLayout>
</file>

<file path=ppt/slideLayouts/slideLayout248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379277"/>
      </p:ext>
    </p:extLst>
  </p:cSld>
  <p:clrMapOvr>
    <a:masterClrMapping/>
  </p:clrMapOvr>
  <p:transition spd="med">
    <p:zoom dir="in"/>
  </p:transition>
</p:sldLayout>
</file>

<file path=ppt/slideLayouts/slideLayout248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311855"/>
      </p:ext>
    </p:extLst>
  </p:cSld>
  <p:clrMapOvr>
    <a:masterClrMapping/>
  </p:clrMapOvr>
  <p:transition spd="med">
    <p:wipe dir="r"/>
  </p:transition>
</p:sldLayout>
</file>

<file path=ppt/slideLayouts/slideLayout248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899984"/>
      </p:ext>
    </p:extLst>
  </p:cSld>
  <p:clrMapOvr>
    <a:masterClrMapping/>
  </p:clrMapOvr>
  <p:transition spd="med">
    <p:wipe dir="r"/>
  </p:transition>
</p:sldLayout>
</file>

<file path=ppt/slideLayouts/slideLayout248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7528913"/>
      </p:ext>
    </p:extLst>
  </p:cSld>
  <p:clrMapOvr>
    <a:masterClrMapping/>
  </p:clrMapOvr>
  <p:transition spd="med">
    <p:wipe dir="r"/>
  </p:transition>
</p:sldLayout>
</file>

<file path=ppt/slideLayouts/slideLayout248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11416"/>
      </p:ext>
    </p:extLst>
  </p:cSld>
  <p:clrMapOvr>
    <a:masterClrMapping/>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172622588"/>
      </p:ext>
    </p:extLst>
  </p:cSld>
  <p:clrMapOvr>
    <a:masterClrMapping/>
  </p:clrMapOvr>
  <p:transition spd="med">
    <p:wipe dir="r"/>
  </p:transition>
  <p:timing>
    <p:tnLst>
      <p:par>
        <p:cTn id="1" dur="indefinite" restart="never" nodeType="tmRoot"/>
      </p:par>
    </p:tnLst>
  </p:timing>
</p:sldLayout>
</file>

<file path=ppt/slideLayouts/slideLayout249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09958596"/>
      </p:ext>
    </p:extLst>
  </p:cSld>
  <p:clrMapOvr>
    <a:masterClrMapping/>
  </p:clrMapOvr>
  <p:transition spd="med">
    <p:wipe dir="r"/>
  </p:transition>
</p:sldLayout>
</file>

<file path=ppt/slideLayouts/slideLayout249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2490333900"/>
      </p:ext>
    </p:extLst>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85661849"/>
      </p:ext>
    </p:extLst>
  </p:cSld>
  <p:clrMapOvr>
    <a:masterClrMapping/>
  </p:clrMapOvr>
  <p:transition spd="med">
    <p:wipe dir="r"/>
  </p:transition>
</p:sldLayout>
</file>

<file path=ppt/slideLayouts/slideLayout24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206147"/>
      </p:ext>
    </p:extLst>
  </p:cSld>
  <p:clrMapOvr>
    <a:masterClrMapping/>
  </p:clrMapOvr>
  <p:transition spd="med">
    <p:wipe dir="r"/>
  </p:transition>
</p:sldLayout>
</file>

<file path=ppt/slideLayouts/slideLayout249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950278161"/>
      </p:ext>
    </p:extLst>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12" tIns="45291" rIns="90612" bIns="4529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1438" tIns="45719" rIns="91438" bIns="4571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787"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162878520"/>
      </p:ext>
    </p:extLst>
  </p:cSld>
  <p:clrMapOvr>
    <a:masterClrMapping/>
  </p:clrMapOvr>
  <p:transition>
    <p:fade/>
  </p:transition>
</p:sldLayout>
</file>

<file path=ppt/slideLayouts/slideLayout24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5496960"/>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249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36527653"/>
      </p:ext>
    </p:extLst>
  </p:cSld>
  <p:clrMapOvr>
    <a:masterClrMapping/>
  </p:clrMapOvr>
  <p:transition spd="med">
    <p:wipe dir="r"/>
  </p:transition>
</p:sldLayout>
</file>

<file path=ppt/slideLayouts/slideLayout249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1547645"/>
      </p:ext>
    </p:extLst>
  </p:cSld>
  <p:clrMapOvr>
    <a:masterClrMapping/>
  </p:clrMapOvr>
  <p:transition spd="med">
    <p:wipe dir="r"/>
  </p:transition>
</p:sldLayout>
</file>

<file path=ppt/slideLayouts/slideLayout249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4043625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35655" y="4823713"/>
            <a:ext cx="260349" cy="114299"/>
          </a:xfrm>
          <a:prstGeom prst="rect">
            <a:avLst/>
          </a:prstGeom>
        </p:spPr>
        <p:txBody>
          <a:bodyPr vert="horz" lIns="0" tIns="0" rIns="9142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a:t>
            </a:fld>
            <a:endParaRPr lang="en-US" dirty="0"/>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1428" bIns="0" rtlCol="0" anchor="ctr"/>
          <a:lstStyle>
            <a:lvl1pPr algn="l">
              <a:defRPr sz="1000">
                <a:solidFill>
                  <a:schemeClr val="bg2">
                    <a:lumMod val="60000"/>
                    <a:lumOff val="40000"/>
                  </a:schemeClr>
                </a:solidFill>
                <a:latin typeface="Museo Sans For Dell" pitchFamily="2" charset="0"/>
              </a:defRPr>
            </a:lvl1pPr>
          </a:lstStyle>
          <a:p>
            <a:endParaRPr lang="en-US" dirty="0"/>
          </a:p>
        </p:txBody>
      </p:sp>
      <p:cxnSp>
        <p:nvCxnSpPr>
          <p:cNvPr id="7" name="Straight Connector 6"/>
          <p:cNvCxnSpPr>
            <a:cxnSpLocks noChangeShapeType="1"/>
          </p:cNvCxnSpPr>
          <p:nvPr userDrawn="1"/>
        </p:nvCxnSpPr>
        <p:spPr bwMode="auto">
          <a:xfrm>
            <a:off x="436675" y="4629150"/>
            <a:ext cx="8262035" cy="0"/>
          </a:xfrm>
          <a:prstGeom prst="line">
            <a:avLst/>
          </a:prstGeom>
          <a:noFill/>
          <a:ln w="9525">
            <a:solidFill>
              <a:srgbClr val="AAAAAA"/>
            </a:solidFill>
            <a:round/>
            <a:headEnd/>
            <a:tailEnd/>
          </a:ln>
        </p:spPr>
      </p:cxnSp>
      <p:sp>
        <p:nvSpPr>
          <p:cNvPr id="10" name="Date Placeholder 8"/>
          <p:cNvSpPr>
            <a:spLocks noGrp="1"/>
          </p:cNvSpPr>
          <p:nvPr>
            <p:ph type="dt" sz="half" idx="2"/>
          </p:nvPr>
        </p:nvSpPr>
        <p:spPr>
          <a:xfrm>
            <a:off x="1901404" y="4818954"/>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lang="en-US" dirty="0"/>
          </a:p>
        </p:txBody>
      </p:sp>
    </p:spTree>
    <p:extLst>
      <p:ext uri="{BB962C8B-B14F-4D97-AF65-F5344CB8AC3E}">
        <p14:creationId xmlns:p14="http://schemas.microsoft.com/office/powerpoint/2010/main" val="809622523"/>
      </p:ext>
    </p:extLst>
  </p:cSld>
  <p:clrMapOvr>
    <a:masterClrMapping/>
  </p:clrMapOvr>
  <p:transition spd="med">
    <p:wipe dir="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03713298"/>
      </p:ext>
    </p:extLst>
  </p:cSld>
  <p:clrMapOvr>
    <a:masterClrMapping/>
  </p:clrMapOvr>
  <p:transition spd="med">
    <p:wipe dir="r"/>
  </p:transition>
  <p:timing>
    <p:tnLst>
      <p:par>
        <p:cTn id="1" dur="indefinite" restart="never" nodeType="tmRoot"/>
      </p:par>
    </p:tnLst>
  </p:timing>
</p:sldLayout>
</file>

<file path=ppt/slideLayouts/slideLayout250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20441720"/>
      </p:ext>
    </p:extLst>
  </p:cSld>
  <p:clrMapOvr>
    <a:masterClrMapping/>
  </p:clrMapOvr>
  <p:transition spd="med">
    <p:wipe dir="r"/>
  </p:transition>
</p:sldLayout>
</file>

<file path=ppt/slideLayouts/slideLayout250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426020"/>
      </p:ext>
    </p:extLst>
  </p:cSld>
  <p:clrMapOvr>
    <a:masterClrMapping/>
  </p:clrMapOvr>
  <p:transition spd="med">
    <p:wipe dir="r"/>
  </p:transition>
</p:sldLayout>
</file>

<file path=ppt/slideLayouts/slideLayout250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8023838"/>
      </p:ext>
    </p:extLst>
  </p:cSld>
  <p:clrMapOvr>
    <a:masterClrMapping/>
  </p:clrMapOvr>
  <p:transition spd="med">
    <p:wipe dir="r"/>
  </p:transition>
</p:sldLayout>
</file>

<file path=ppt/slideLayouts/slideLayout250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1506825"/>
      </p:ext>
    </p:extLst>
  </p:cSld>
  <p:clrMapOvr>
    <a:masterClrMapping/>
  </p:clrMapOvr>
  <p:transition spd="med">
    <p:wipe dir="r"/>
  </p:transition>
</p:sldLayout>
</file>

<file path=ppt/slideLayouts/slideLayout250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2772021"/>
      </p:ext>
    </p:extLst>
  </p:cSld>
  <p:clrMapOvr>
    <a:masterClrMapping/>
  </p:clrMapOvr>
  <p:transition spd="med">
    <p:wipe dir="r"/>
  </p:transition>
</p:sldLayout>
</file>

<file path=ppt/slideLayouts/slideLayout250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54388838"/>
      </p:ext>
    </p:extLst>
  </p:cSld>
  <p:clrMapOvr>
    <a:masterClrMapping/>
  </p:clrMapOvr>
  <p:transition spd="med">
    <p:wipe dir="r"/>
  </p:transition>
</p:sldLayout>
</file>

<file path=ppt/slideLayouts/slideLayout250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15065"/>
      </p:ext>
    </p:extLst>
  </p:cSld>
  <p:clrMapOvr>
    <a:masterClrMapping/>
  </p:clrMapOvr>
  <p:transition spd="med">
    <p:wipe dir="r"/>
  </p:transition>
</p:sldLayout>
</file>

<file path=ppt/slideLayouts/slideLayout250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74146931"/>
      </p:ext>
    </p:extLst>
  </p:cSld>
  <p:clrMapOvr>
    <a:masterClrMapping/>
  </p:clrMapOvr>
  <p:transition spd="med">
    <p:wipe dir="r"/>
  </p:transition>
</p:sldLayout>
</file>

<file path=ppt/slideLayouts/slideLayout250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477322"/>
      </p:ext>
    </p:extLst>
  </p:cSld>
  <p:clrMapOvr>
    <a:masterClrMapping/>
  </p:clrMapOvr>
  <p:transition spd="med">
    <p:wipe dir="r"/>
  </p:transition>
</p:sldLayout>
</file>

<file path=ppt/slideLayouts/slideLayout250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09025050"/>
      </p:ext>
    </p:extLst>
  </p:cSld>
  <p:clrMapOvr>
    <a:masterClrMapping/>
  </p:clrMapOvr>
  <p:transition spd="med">
    <p:wipe dir="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774225882"/>
      </p:ext>
    </p:extLst>
  </p:cSld>
  <p:clrMapOvr>
    <a:masterClrMapping/>
  </p:clrMapOvr>
  <p:transition spd="med">
    <p:wipe dir="r"/>
  </p:transition>
</p:sldLayout>
</file>

<file path=ppt/slideLayouts/slideLayout251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9848690"/>
      </p:ext>
    </p:extLst>
  </p:cSld>
  <p:clrMapOvr>
    <a:masterClrMapping/>
  </p:clrMapOvr>
  <p:transition spd="med">
    <p:wipe dir="r"/>
  </p:transition>
</p:sldLayout>
</file>

<file path=ppt/slideLayouts/slideLayout25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5524745"/>
      </p:ext>
    </p:extLst>
  </p:cSld>
  <p:clrMapOvr>
    <a:masterClrMapping/>
  </p:clrMapOvr>
  <p:transition spd="med">
    <p:wipe dir="r"/>
  </p:transition>
</p:sldLayout>
</file>

<file path=ppt/slideLayouts/slideLayout251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7420637"/>
      </p:ext>
    </p:extLst>
  </p:cSld>
  <p:clrMapOvr>
    <a:masterClrMapping/>
  </p:clrMapOvr>
  <p:transition spd="med">
    <p:wipe dir="r"/>
  </p:transition>
</p:sldLayout>
</file>

<file path=ppt/slideLayouts/slideLayout251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89988395"/>
      </p:ext>
    </p:extLst>
  </p:cSld>
  <p:clrMapOvr>
    <a:masterClrMapping/>
  </p:clrMapOvr>
  <p:transition spd="med">
    <p:wipe dir="r"/>
  </p:transition>
</p:sldLayout>
</file>

<file path=ppt/slideLayouts/slideLayout251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9399"/>
      </p:ext>
    </p:extLst>
  </p:cSld>
  <p:clrMapOvr>
    <a:masterClrMapping/>
  </p:clrMapOvr>
  <p:transition spd="med">
    <p:wipe dir="r"/>
  </p:transition>
</p:sldLayout>
</file>

<file path=ppt/slideLayouts/slideLayout251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7867447"/>
      </p:ext>
    </p:extLst>
  </p:cSld>
  <p:clrMapOvr>
    <a:masterClrMapping/>
  </p:clrMapOvr>
  <p:transition spd="med">
    <p:wipe dir="r"/>
  </p:transition>
</p:sldLayout>
</file>

<file path=ppt/slideLayouts/slideLayout251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152373"/>
      </p:ext>
    </p:extLst>
  </p:cSld>
  <p:clrMapOvr>
    <a:masterClrMapping/>
  </p:clrMapOvr>
  <p:transition spd="med">
    <p:wipe dir="r"/>
  </p:transition>
</p:sldLayout>
</file>

<file path=ppt/slideLayouts/slideLayout251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02571652"/>
      </p:ext>
    </p:extLst>
  </p:cSld>
  <p:clrMapOvr>
    <a:masterClrMapping/>
  </p:clrMapOvr>
  <p:transition spd="med">
    <p:wipe dir="r"/>
  </p:transition>
</p:sldLayout>
</file>

<file path=ppt/slideLayouts/slideLayout251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36388"/>
      </p:ext>
    </p:extLst>
  </p:cSld>
  <p:clrMapOvr>
    <a:masterClrMapping/>
  </p:clrMapOvr>
  <p:transition spd="med">
    <p:wipe dir="r"/>
  </p:transition>
</p:sldLayout>
</file>

<file path=ppt/slideLayouts/slideLayout251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858103"/>
      </p:ext>
    </p:extLst>
  </p:cSld>
  <p:clrMapOvr>
    <a:masterClrMapping/>
  </p:clrMapOvr>
  <p:transition spd="slow">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066" tIns="224066" rIns="224066" bIns="22406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602092178"/>
      </p:ext>
    </p:extLst>
  </p:cSld>
  <p:clrMapOvr>
    <a:masterClrMapping/>
  </p:clrMapOvr>
  <p:transition spd="med">
    <p:wipe dir="r"/>
  </p:transition>
  <p:timing>
    <p:tnLst>
      <p:par>
        <p:cTn id="1" dur="indefinite" restart="never" nodeType="tmRoot"/>
      </p:par>
    </p:tnLst>
  </p:timing>
</p:sldLayout>
</file>

<file path=ppt/slideLayouts/slideLayout252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8960321"/>
      </p:ext>
    </p:extLst>
  </p:cSld>
  <p:clrMapOvr>
    <a:masterClrMapping/>
  </p:clrMapOvr>
  <p:transition spd="med">
    <p:wipe dir="r"/>
  </p:transition>
</p:sldLayout>
</file>

<file path=ppt/slideLayouts/slideLayout25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546116744"/>
      </p:ext>
    </p:extLst>
  </p:cSld>
  <p:clrMapOvr>
    <a:masterClrMapping/>
  </p:clrMapOvr>
  <p:transition>
    <p:fade/>
  </p:transition>
</p:sldLayout>
</file>

<file path=ppt/slideLayouts/slideLayout252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71428"/>
      </p:ext>
    </p:extLst>
  </p:cSld>
  <p:clrMapOvr>
    <a:masterClrMapping/>
  </p:clrMapOvr>
  <p:transition spd="med">
    <p:wipe dir="r"/>
  </p:transition>
</p:sldLayout>
</file>

<file path=ppt/slideLayouts/slideLayout252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537149"/>
      </p:ext>
    </p:extLst>
  </p:cSld>
  <p:clrMapOvr>
    <a:masterClrMapping/>
  </p:clrMapOvr>
  <p:transition spd="med">
    <p:wipe dir="r"/>
  </p:transition>
</p:sldLayout>
</file>

<file path=ppt/slideLayouts/slideLayout25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800755562"/>
      </p:ext>
    </p:extLst>
  </p:cSld>
  <p:clrMapOvr>
    <a:masterClrMapping/>
  </p:clrMapOvr>
  <p:transition spd="med">
    <p:wipe dir="r"/>
  </p:transition>
</p:sldLayout>
</file>

<file path=ppt/slideLayouts/slideLayout25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782652098"/>
      </p:ext>
    </p:extLst>
  </p:cSld>
  <p:clrMapOvr>
    <a:masterClrMapping/>
  </p:clrMapOvr>
  <p:transition spd="med">
    <p:wipe dir="r"/>
  </p:transition>
</p:sldLayout>
</file>

<file path=ppt/slideLayouts/slideLayout25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691672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52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713967275"/>
      </p:ext>
    </p:extLst>
  </p:cSld>
  <p:clrMapOvr>
    <a:masterClrMapping/>
  </p:clrMapOvr>
  <p:transition spd="med">
    <p:wipe dir="r"/>
  </p:transition>
</p:sldLayout>
</file>

<file path=ppt/slideLayouts/slideLayout25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53748"/>
      </p:ext>
    </p:extLst>
  </p:cSld>
  <p:clrMapOvr>
    <a:masterClrMapping/>
  </p:clrMapOvr>
  <p:transition spd="slow">
    <p:fade/>
  </p:transition>
</p:sldLayout>
</file>

<file path=ppt/slideLayouts/slideLayout25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861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4827138"/>
      </p:ext>
    </p:extLst>
  </p:cSld>
  <p:clrMapOvr>
    <a:masterClrMapping/>
  </p:clrMapOvr>
  <p:transition spd="med">
    <p:wipe dir="r"/>
  </p:transition>
</p:sldLayout>
</file>

<file path=ppt/slideLayouts/slideLayout25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380339"/>
      </p:ext>
    </p:extLst>
  </p:cSld>
  <p:clrMapOvr>
    <a:masterClrMapping/>
  </p:clrMapOvr>
  <p:transition spd="med">
    <p:wipe dir="r"/>
  </p:transition>
</p:sldLayout>
</file>

<file path=ppt/slideLayouts/slideLayout25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95972"/>
      </p:ext>
    </p:extLst>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96778"/>
      </p:ext>
    </p:extLst>
  </p:cSld>
  <p:clrMapOvr>
    <a:masterClrMapping/>
  </p:clrMapOvr>
  <p:transition spd="med">
    <p:wipe dir="r"/>
  </p:transition>
</p:sldLayout>
</file>

<file path=ppt/slideLayouts/slideLayout253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84918630"/>
      </p:ext>
    </p:extLst>
  </p:cSld>
  <p:clrMapOvr>
    <a:masterClrMapping/>
  </p:clrMapOvr>
  <p:transition spd="med">
    <p:zoom dir="in"/>
  </p:transition>
</p:sldLayout>
</file>

<file path=ppt/slideLayouts/slideLayout253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71535"/>
      </p:ext>
    </p:extLst>
  </p:cSld>
  <p:clrMapOvr>
    <a:masterClrMapping/>
  </p:clrMapOvr>
  <p:transition spd="med">
    <p:zoom dir="in"/>
  </p:transition>
</p:sldLayout>
</file>

<file path=ppt/slideLayouts/slideLayout253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83890"/>
      </p:ext>
    </p:extLst>
  </p:cSld>
  <p:clrMapOvr>
    <a:masterClrMapping/>
  </p:clrMapOvr>
  <p:transition spd="med">
    <p:wipe dir="r"/>
  </p:transition>
</p:sldLayout>
</file>

<file path=ppt/slideLayouts/slideLayout253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389368"/>
      </p:ext>
    </p:extLst>
  </p:cSld>
  <p:clrMapOvr>
    <a:masterClrMapping/>
  </p:clrMapOvr>
  <p:transition spd="med">
    <p:wipe dir="r"/>
  </p:transition>
</p:sldLayout>
</file>

<file path=ppt/slideLayouts/slideLayout253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2801"/>
      </p:ext>
    </p:extLst>
  </p:cSld>
  <p:clrMapOvr>
    <a:masterClrMapping/>
  </p:clrMapOvr>
  <p:transition spd="med">
    <p:wipe dir="r"/>
  </p:transition>
</p:sldLayout>
</file>

<file path=ppt/slideLayouts/slideLayout253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91155"/>
      </p:ext>
    </p:extLst>
  </p:cSld>
  <p:clrMapOvr>
    <a:masterClrMapping/>
  </p:clrMapOvr>
  <p:transition spd="slow">
    <p:fade/>
  </p:transition>
</p:sldLayout>
</file>

<file path=ppt/slideLayouts/slideLayout25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27675869"/>
      </p:ext>
    </p:extLst>
  </p:cSld>
  <p:clrMapOvr>
    <a:masterClrMapping/>
  </p:clrMapOvr>
  <p:transition spd="med">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0467508"/>
      </p:ext>
    </p:extLst>
  </p:cSld>
  <p:clrMapOvr>
    <a:masterClrMapping/>
  </p:clrMapOvr>
  <p:transition spd="med">
    <p:wipe dir="r"/>
  </p:transition>
</p:sldLayout>
</file>

<file path=ppt/slideLayouts/slideLayout25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219917299"/>
      </p:ext>
    </p:extLst>
  </p:cSld>
  <p:clrMapOvr>
    <a:masterClrMapping/>
  </p:clrMapOvr>
  <p:transition spd="med">
    <p:wipe dir="r"/>
  </p:transition>
</p:sldLayout>
</file>

<file path=ppt/slideLayouts/slideLayout25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6" name="Slide Number Placeholder 5"/>
          <p:cNvSpPr>
            <a:spLocks noGrp="1"/>
          </p:cNvSpPr>
          <p:nvPr>
            <p:ph type="sldNum" sz="quarter" idx="11"/>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48616795"/>
      </p:ext>
    </p:extLst>
  </p:cSld>
  <p:clrMapOvr>
    <a:masterClrMapping/>
  </p:clrMapOvr>
  <p:transition spd="med">
    <p:wipe dir="r"/>
  </p:transition>
</p:sldLayout>
</file>

<file path=ppt/slideLayouts/slideLayout254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78820349"/>
      </p:ext>
    </p:extLst>
  </p:cSld>
  <p:clrMapOvr>
    <a:masterClrMapping/>
  </p:clrMapOvr>
  <p:transition spd="med">
    <p:wipe dir="r"/>
  </p:transition>
</p:sldLayout>
</file>

<file path=ppt/slideLayouts/slideLayout25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65865392"/>
      </p:ext>
    </p:extLst>
  </p:cSld>
  <p:clrMapOvr>
    <a:masterClrMapping/>
  </p:clrMapOvr>
  <p:transition spd="med">
    <p:wipe dir="r"/>
  </p:transition>
</p:sldLayout>
</file>

<file path=ppt/slideLayouts/slideLayout25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75884157"/>
      </p:ext>
    </p:extLst>
  </p:cSld>
  <p:clrMapOvr>
    <a:masterClrMapping/>
  </p:clrMapOvr>
  <p:transition spd="med">
    <p:wipe dir="r"/>
  </p:transition>
</p:sldLayout>
</file>

<file path=ppt/slideLayouts/slideLayout25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90" tIns="45494" rIns="90990" bIns="45494"/>
          <a:lstStyle/>
          <a:p>
            <a:pPr defTabSz="683777">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47170191"/>
      </p:ext>
    </p:extLst>
  </p:cSld>
  <p:clrMapOvr>
    <a:masterClrMapping/>
  </p:clrMapOvr>
  <p:transition spd="med">
    <p:wipe dir="r"/>
  </p:transition>
</p:sldLayout>
</file>

<file path=ppt/slideLayouts/slideLayout25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9661420"/>
      </p:ext>
    </p:extLst>
  </p:cSld>
  <p:clrMapOvr>
    <a:masterClrMapping/>
  </p:clrMapOvr>
  <p:transition spd="med">
    <p:wipe dir="r"/>
  </p:transition>
</p:sldLayout>
</file>

<file path=ppt/slideLayouts/slideLayout254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904633"/>
      </p:ext>
    </p:extLst>
  </p:cSld>
  <p:clrMapOvr>
    <a:masterClrMapping/>
  </p:clrMapOvr>
  <p:transition spd="med">
    <p:wipe dir="r"/>
  </p:transition>
</p:sldLayout>
</file>

<file path=ppt/slideLayouts/slideLayout254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228" tIns="227228" rIns="227228" bIns="2272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1772546"/>
      </p:ext>
    </p:extLst>
  </p:cSld>
  <p:clrMapOvr>
    <a:masterClrMapping/>
  </p:clrMapOvr>
  <p:transition spd="med">
    <p:wipe dir="r"/>
  </p:transition>
</p:sldLayout>
</file>

<file path=ppt/slideLayouts/slideLayout25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fld id="{116A85C1-27ED-4431-8B7E-C187FA0F4681}" type="slidenum">
              <a:rPr lang="en-US" smtClean="0">
                <a:solidFill>
                  <a:srgbClr val="000000">
                    <a:lumMod val="60000"/>
                    <a:lumOff val="40000"/>
                  </a:srgbClr>
                </a:solidFill>
              </a:rPr>
              <a:pPr defTabSz="68377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80" tIns="45491" rIns="90980" bIns="454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90" tIns="45494" rIns="90990" bIns="45494"/>
          <a:lstStyle>
            <a:lvl1pPr eaLnBrk="1" hangingPunct="1">
              <a:defRPr>
                <a:solidFill>
                  <a:srgbClr val="444444"/>
                </a:solidFill>
                <a:latin typeface="Arial" charset="0"/>
                <a:ea typeface="PMingLiU" pitchFamily="18" charset="-120"/>
              </a:defRPr>
            </a:lvl1pPr>
          </a:lstStyle>
          <a:p>
            <a:pPr defTabSz="683777">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90" tIns="45494" rIns="90990" bIns="454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34987095"/>
      </p:ext>
    </p:extLst>
  </p:cSld>
  <p:clrMapOvr>
    <a:masterClrMapping/>
  </p:clrMapOvr>
  <p:transition spd="med">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85093410"/>
      </p:ext>
    </p:extLst>
  </p:cSld>
  <p:clrMapOvr>
    <a:masterClrMapping/>
  </p:clrMapOvr>
  <p:transition spd="med">
    <p:wipe dir="r"/>
  </p:transition>
</p:sldLayout>
</file>

<file path=ppt/slideLayouts/slideLayout2550.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871" tIns="136484" rIns="136484" bIns="136484" anchor="ctr"/>
          <a:lstStyle/>
          <a:p>
            <a:pPr defTabSz="683777"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90" tIns="45494" rIns="90990" bIns="45494" anchor="ctr"/>
          <a:lstStyle/>
          <a:p>
            <a:pPr defTabSz="683777"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452420796"/>
      </p:ext>
    </p:extLst>
  </p:cSld>
  <p:clrMapOvr>
    <a:masterClrMapping/>
  </p:clrMapOvr>
  <p:transition spd="med">
    <p:wipe dir="r"/>
  </p:transition>
</p:sldLayout>
</file>

<file path=ppt/slideLayouts/slideLayout255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88"/>
            <a:ext cx="2895600" cy="274637"/>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877028605"/>
      </p:ext>
    </p:extLst>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71638407"/>
      </p:ext>
    </p:extLst>
  </p:cSld>
  <p:clrMapOvr>
    <a:masterClrMapping/>
  </p:clrMapOvr>
  <p:transition spd="med">
    <p:wipe dir="r"/>
  </p:transition>
</p:sldLayout>
</file>

<file path=ppt/slideLayouts/slideLayout25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601656970"/>
      </p:ext>
    </p:extLst>
  </p:cSld>
  <p:clrMapOvr>
    <a:masterClrMapping/>
  </p:clrMapOvr>
  <p:transition spd="med">
    <p:wipe dir="r"/>
  </p:transition>
</p:sldLayout>
</file>

<file path=ppt/slideLayouts/slideLayout255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948" indent="-2304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004060895"/>
      </p:ext>
    </p:extLst>
  </p:cSld>
  <p:clrMapOvr>
    <a:masterClrMapping/>
  </p:clrMapOvr>
  <p:transition spd="med">
    <p:wipe dir="r"/>
  </p:transition>
</p:sldLayout>
</file>

<file path=ppt/slideLayouts/slideLayout255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77" tIns="38738" rIns="77477" bIns="387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777">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581994"/>
      </p:ext>
    </p:extLst>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77" tIns="38738" rIns="77477" bIns="38738" anchor="ctr"/>
          <a:lstStyle/>
          <a:p>
            <a:pPr algn="ctr" defTabSz="683777">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77" tIns="38738" rIns="77477" bIns="387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777"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777"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67173315"/>
      </p:ext>
    </p:extLst>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58608310"/>
      </p:ext>
    </p:extLst>
  </p:cSld>
  <p:clrMapOvr>
    <a:masterClrMapping/>
  </p:clrMapOvr>
  <p:transition spd="med">
    <p:wipe dir="r"/>
  </p:transition>
</p:sldLayout>
</file>

<file path=ppt/slideLayouts/slideLayout255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088"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53027383"/>
      </p:ext>
    </p:extLst>
  </p:cSld>
  <p:clrMapOvr>
    <a:masterClrMapping/>
  </p:clrMapOvr>
  <p:transition spd="med">
    <p:wipe dir="r"/>
  </p:transition>
</p:sldLayout>
</file>

<file path=ppt/slideLayouts/slideLayout255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2"/>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6" name="Slide Number Placeholder 5"/>
          <p:cNvSpPr>
            <a:spLocks noGrp="1"/>
          </p:cNvSpPr>
          <p:nvPr>
            <p:ph type="sldNum" sz="quarter" idx="11"/>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50471236"/>
      </p:ext>
    </p:extLst>
  </p:cSld>
  <p:clrMapOvr>
    <a:masterClrMapping/>
  </p:clrMapOvr>
  <p:transition spd="med">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29613930"/>
      </p:ext>
    </p:extLst>
  </p:cSld>
  <p:clrMapOvr>
    <a:masterClrMapping/>
  </p:clrMapOvr>
  <p:transition spd="med">
    <p:wipe dir="r"/>
  </p:transition>
</p:sldLayout>
</file>

<file path=ppt/slideLayouts/slideLayout25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2975223"/>
      </p:ext>
    </p:extLst>
  </p:cSld>
  <p:clrMapOvr>
    <a:masterClrMapping/>
  </p:clrMapOvr>
  <p:transition spd="med">
    <p:wipe dir="r"/>
  </p:transition>
</p:sldLayout>
</file>

<file path=ppt/slideLayouts/slideLayout256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1"/>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3718115"/>
      </p:ext>
    </p:extLst>
  </p:cSld>
  <p:clrMapOvr>
    <a:masterClrMapping/>
  </p:clrMapOvr>
  <p:transition spd="med">
    <p:wipe dir="r"/>
  </p:transition>
</p:sldLayout>
</file>

<file path=ppt/slideLayouts/slideLayout256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1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8"/>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88626371"/>
      </p:ext>
    </p:extLst>
  </p:cSld>
  <p:clrMapOvr>
    <a:masterClrMapping/>
  </p:clrMapOvr>
  <p:transition spd="med">
    <p:wipe dir="r"/>
  </p:transition>
</p:sldLayout>
</file>

<file path=ppt/slideLayouts/slideLayout256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36" tIns="45517" rIns="91036" bIns="45517"/>
          <a:lstStyle/>
          <a:p>
            <a:pPr defTabSz="6841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67164310"/>
      </p:ext>
    </p:extLst>
  </p:cSld>
  <p:clrMapOvr>
    <a:masterClrMapping/>
  </p:clrMapOvr>
  <p:transition spd="med">
    <p:wipe dir="r"/>
  </p:transition>
</p:sldLayout>
</file>

<file path=ppt/slideLayouts/slideLayout25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87734106"/>
      </p:ext>
    </p:extLst>
  </p:cSld>
  <p:clrMapOvr>
    <a:masterClrMapping/>
  </p:clrMapOvr>
  <p:transition spd="med">
    <p:wipe dir="r"/>
  </p:transition>
</p:sldLayout>
</file>

<file path=ppt/slideLayouts/slideLayout256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5496857"/>
      </p:ext>
    </p:extLst>
  </p:cSld>
  <p:clrMapOvr>
    <a:masterClrMapping/>
  </p:clrMapOvr>
  <p:transition spd="med">
    <p:wipe dir="r"/>
  </p:transition>
</p:sldLayout>
</file>

<file path=ppt/slideLayouts/slideLayout256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366" tIns="227366" rIns="227366" bIns="22736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856345"/>
      </p:ext>
    </p:extLst>
  </p:cSld>
  <p:clrMapOvr>
    <a:masterClrMapping/>
  </p:clrMapOvr>
  <p:transition spd="med">
    <p:wipe dir="r"/>
  </p:transition>
</p:sldLayout>
</file>

<file path=ppt/slideLayouts/slideLayout256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103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103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fld id="{116A85C1-27ED-4431-8B7E-C187FA0F4681}" type="slidenum">
              <a:rPr lang="en-US" smtClean="0">
                <a:solidFill>
                  <a:srgbClr val="000000">
                    <a:lumMod val="60000"/>
                    <a:lumOff val="40000"/>
                  </a:srgbClr>
                </a:solidFill>
              </a:rPr>
              <a:pPr defTabSz="6841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1026" tIns="45514" rIns="91026" bIns="4551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1036" tIns="45517" rIns="91036" bIns="45517"/>
          <a:lstStyle>
            <a:lvl1pPr eaLnBrk="1" hangingPunct="1">
              <a:defRPr>
                <a:solidFill>
                  <a:srgbClr val="444444"/>
                </a:solidFill>
                <a:latin typeface="Arial" charset="0"/>
                <a:ea typeface="PMingLiU" pitchFamily="18" charset="-120"/>
              </a:defRPr>
            </a:lvl1pPr>
          </a:lstStyle>
          <a:p>
            <a:pPr defTabSz="6841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1036" tIns="45517" rIns="91036" bIns="45517"/>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7883394"/>
      </p:ext>
    </p:extLst>
  </p:cSld>
  <p:clrMapOvr>
    <a:masterClrMapping/>
  </p:clrMapOvr>
  <p:transition spd="med">
    <p:wipe dir="r"/>
  </p:transition>
</p:sldLayout>
</file>

<file path=ppt/slideLayouts/slideLayout256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975" tIns="136553" rIns="136553" bIns="136553" anchor="ctr"/>
          <a:lstStyle/>
          <a:p>
            <a:pPr defTabSz="6841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036" tIns="45517" rIns="91036" bIns="45517" anchor="ctr"/>
          <a:lstStyle/>
          <a:p>
            <a:pPr defTabSz="6841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3"/>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58052405"/>
      </p:ext>
    </p:extLst>
  </p:cSld>
  <p:clrMapOvr>
    <a:masterClrMapping/>
  </p:clrMapOvr>
  <p:transition spd="med">
    <p:wipe dir="r"/>
  </p:transition>
</p:sldLayout>
</file>

<file path=ppt/slideLayouts/slideLayout2569.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65"/>
            <a:ext cx="2895600" cy="274637"/>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74386291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571907"/>
      </p:ext>
    </p:extLst>
  </p:cSld>
  <p:clrMapOvr>
    <a:masterClrMapping/>
  </p:clrMapOvr>
  <p:transition spd="med">
    <p:wipe dir="r"/>
  </p:transition>
</p:sldLayout>
</file>

<file path=ppt/slideLayouts/slideLayout2570.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70583913"/>
      </p:ext>
    </p:extLst>
  </p:cSld>
  <p:clrMapOvr>
    <a:masterClrMapping/>
  </p:clrMapOvr>
  <p:transition spd="med">
    <p:wipe dir="r"/>
  </p:transition>
</p:sldLayout>
</file>

<file path=ppt/slideLayouts/slideLayout25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984974965"/>
      </p:ext>
    </p:extLst>
  </p:cSld>
  <p:clrMapOvr>
    <a:masterClrMapping/>
  </p:clrMapOvr>
  <p:transition spd="med">
    <p:wipe dir="r"/>
  </p:transition>
</p:sldLayout>
</file>

<file path=ppt/slideLayouts/slideLayout2572.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270" indent="-23057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99607744"/>
      </p:ext>
    </p:extLst>
  </p:cSld>
  <p:clrMapOvr>
    <a:masterClrMapping/>
  </p:clrMapOvr>
  <p:transition spd="med">
    <p:wipe dir="r"/>
  </p:transition>
</p:sldLayout>
</file>

<file path=ppt/slideLayouts/slideLayout257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523" tIns="38761" rIns="77523" bIns="38761"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41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453375584"/>
      </p:ext>
    </p:extLst>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523" tIns="38761" rIns="77523" bIns="38761" anchor="ctr"/>
          <a:lstStyle/>
          <a:p>
            <a:pPr algn="ctr" defTabSz="6841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523" tIns="38761" rIns="77523" bIns="38761"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41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41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16248507"/>
      </p:ext>
    </p:extLst>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7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59736948"/>
      </p:ext>
    </p:extLst>
  </p:cSld>
  <p:clrMapOvr>
    <a:masterClrMapping/>
  </p:clrMapOvr>
  <p:transition spd="med">
    <p:wipe dir="r"/>
  </p:transition>
</p:sldLayout>
</file>

<file path=ppt/slideLayouts/slideLayout257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5219285"/>
      </p:ext>
    </p:extLst>
  </p:cSld>
  <p:clrMapOvr>
    <a:masterClrMapping/>
  </p:clrMapOvr>
  <p:transition spd="med">
    <p:wipe dir="r"/>
  </p:transition>
</p:sldLayout>
</file>

<file path=ppt/slideLayouts/slideLayout257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61306045"/>
      </p:ext>
    </p:extLst>
  </p:cSld>
  <p:clrMapOvr>
    <a:masterClrMapping/>
  </p:clrMapOvr>
  <p:transition spd="med">
    <p:wipe dir="r"/>
  </p:transition>
</p:sldLayout>
</file>

<file path=ppt/slideLayouts/slideLayout257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923887"/>
      </p:ext>
    </p:extLst>
  </p:cSld>
  <p:clrMapOvr>
    <a:masterClrMapping/>
  </p:clrMapOvr>
  <p:transition spd="med">
    <p:wipe dir="r"/>
  </p:transition>
</p:sldLayout>
</file>

<file path=ppt/slideLayouts/slideLayout257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7440669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4" rIns="0" bIns="4466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2"/>
            <a:ext cx="7960422"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4417996"/>
      </p:ext>
    </p:extLst>
  </p:cSld>
  <p:clrMapOvr>
    <a:masterClrMapping/>
  </p:clrMapOvr>
  <p:transition spd="med">
    <p:wipe dir="r"/>
  </p:transition>
</p:sldLayout>
</file>

<file path=ppt/slideLayouts/slideLayout258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6211855"/>
      </p:ext>
    </p:extLst>
  </p:cSld>
  <p:clrMapOvr>
    <a:masterClrMapping/>
  </p:clrMapOvr>
  <p:transition spd="med">
    <p:wipe dir="r"/>
  </p:transition>
</p:sldLayout>
</file>

<file path=ppt/slideLayouts/slideLayout258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7859272"/>
      </p:ext>
    </p:extLst>
  </p:cSld>
  <p:clrMapOvr>
    <a:masterClrMapping/>
  </p:clrMapOvr>
  <p:transition spd="med">
    <p:wipe dir="r"/>
  </p:transition>
</p:sldLayout>
</file>

<file path=ppt/slideLayouts/slideLayout258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4706578"/>
      </p:ext>
    </p:extLst>
  </p:cSld>
  <p:clrMapOvr>
    <a:masterClrMapping/>
  </p:clrMapOvr>
  <p:transition spd="med">
    <p:wipe dir="r"/>
  </p:transition>
</p:sldLayout>
</file>

<file path=ppt/slideLayouts/slideLayout258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329043"/>
      </p:ext>
    </p:extLst>
  </p:cSld>
  <p:clrMapOvr>
    <a:masterClrMapping/>
  </p:clrMapOvr>
  <p:transition spd="med">
    <p:wipe dir="r"/>
  </p:transition>
</p:sldLayout>
</file>

<file path=ppt/slideLayouts/slideLayout258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2210424"/>
      </p:ext>
    </p:extLst>
  </p:cSld>
  <p:clrMapOvr>
    <a:masterClrMapping/>
  </p:clrMapOvr>
  <p:transition spd="med">
    <p:wipe dir="r"/>
  </p:transition>
</p:sldLayout>
</file>

<file path=ppt/slideLayouts/slideLayout258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2926901"/>
      </p:ext>
    </p:extLst>
  </p:cSld>
  <p:clrMapOvr>
    <a:masterClrMapping/>
  </p:clrMapOvr>
  <p:transition spd="med">
    <p:wipe dir="r"/>
  </p:transition>
</p:sldLayout>
</file>

<file path=ppt/slideLayouts/slideLayout258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02744794"/>
      </p:ext>
    </p:extLst>
  </p:cSld>
  <p:clrMapOvr>
    <a:masterClrMapping/>
  </p:clrMapOvr>
  <p:transition spd="med">
    <p:wipe dir="r"/>
  </p:transition>
</p:sldLayout>
</file>

<file path=ppt/slideLayouts/slideLayout25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16228"/>
      </p:ext>
    </p:extLst>
  </p:cSld>
  <p:clrMapOvr>
    <a:masterClrMapping/>
  </p:clrMapOvr>
  <p:transition spd="med">
    <p:wipe dir="r"/>
  </p:transition>
</p:sldLayout>
</file>

<file path=ppt/slideLayouts/slideLayout258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8442643"/>
      </p:ext>
    </p:extLst>
  </p:cSld>
  <p:clrMapOvr>
    <a:masterClrMapping/>
  </p:clrMapOvr>
  <p:transition spd="med">
    <p:wipe dir="r"/>
  </p:transition>
</p:sldLayout>
</file>

<file path=ppt/slideLayouts/slideLayout258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0766857"/>
      </p:ext>
    </p:extLst>
  </p:cSld>
  <p:clrMapOvr>
    <a:masterClrMapping/>
  </p:clrMapOvr>
  <p:transition spd="med">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807851"/>
      </p:ext>
    </p:extLst>
  </p:cSld>
  <p:clrMapOvr>
    <a:masterClrMapping/>
  </p:clrMapOvr>
  <p:transition spd="med">
    <p:wipe dir="r"/>
  </p:transition>
</p:sldLayout>
</file>

<file path=ppt/slideLayouts/slideLayout259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3414080"/>
      </p:ext>
    </p:extLst>
  </p:cSld>
  <p:clrMapOvr>
    <a:masterClrMapping/>
  </p:clrMapOvr>
  <p:transition spd="med">
    <p:wipe dir="r"/>
  </p:transition>
</p:sldLayout>
</file>

<file path=ppt/slideLayouts/slideLayout259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05666804"/>
      </p:ext>
    </p:extLst>
  </p:cSld>
  <p:clrMapOvr>
    <a:masterClrMapping/>
  </p:clrMapOvr>
  <p:transition spd="med">
    <p:wipe dir="r"/>
  </p:transition>
</p:sldLayout>
</file>

<file path=ppt/slideLayouts/slideLayout259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6382855"/>
      </p:ext>
    </p:extLst>
  </p:cSld>
  <p:clrMapOvr>
    <a:masterClrMapping/>
  </p:clrMapOvr>
  <p:transition spd="med">
    <p:wipe dir="r"/>
  </p:transition>
</p:sldLayout>
</file>

<file path=ppt/slideLayouts/slideLayout259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6655089"/>
      </p:ext>
    </p:extLst>
  </p:cSld>
  <p:clrMapOvr>
    <a:masterClrMapping/>
  </p:clrMapOvr>
  <p:transition spd="med">
    <p:wipe dir="r"/>
  </p:transition>
</p:sldLayout>
</file>

<file path=ppt/slideLayouts/slideLayout259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900097"/>
      </p:ext>
    </p:extLst>
  </p:cSld>
  <p:clrMapOvr>
    <a:masterClrMapping/>
  </p:clrMapOvr>
  <p:transition spd="med">
    <p:wipe dir="r"/>
  </p:transition>
</p:sldLayout>
</file>

<file path=ppt/slideLayouts/slideLayout259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717815540"/>
      </p:ext>
    </p:extLst>
  </p:cSld>
  <p:clrMapOvr>
    <a:masterClrMapping/>
  </p:clrMapOvr>
  <p:transition spd="med">
    <p:wipe dir="r"/>
  </p:transition>
</p:sldLayout>
</file>

<file path=ppt/slideLayouts/slideLayout259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9859146"/>
      </p:ext>
    </p:extLst>
  </p:cSld>
  <p:clrMapOvr>
    <a:masterClrMapping/>
  </p:clrMapOvr>
  <p:transition spd="med">
    <p:wipe dir="r"/>
  </p:transition>
</p:sldLayout>
</file>

<file path=ppt/slideLayouts/slideLayout259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3844"/>
      </p:ext>
    </p:extLst>
  </p:cSld>
  <p:clrMapOvr>
    <a:masterClrMapping/>
  </p:clrMapOvr>
  <p:transition spd="med">
    <p:wipe dir="r"/>
  </p:transition>
</p:sldLayout>
</file>

<file path=ppt/slideLayouts/slideLayout259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49451"/>
      </p:ext>
    </p:extLst>
  </p:cSld>
  <p:clrMapOvr>
    <a:masterClrMapping/>
  </p:clrMapOvr>
  <p:transition spd="slow">
    <p:fade/>
  </p:transition>
</p:sldLayout>
</file>

<file path=ppt/slideLayouts/slideLayout259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8226772"/>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90907400"/>
      </p:ext>
    </p:extLst>
  </p:cSld>
  <p:clrMapOvr>
    <a:masterClrMapping/>
  </p:clrMapOvr>
  <p:transition spd="med">
    <p:wipe dir="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3881400"/>
      </p:ext>
    </p:extLst>
  </p:cSld>
  <p:clrMapOvr>
    <a:masterClrMapping/>
  </p:clrMapOvr>
  <p:transition spd="med">
    <p:wipe dir="r"/>
  </p:transition>
</p:sldLayout>
</file>

<file path=ppt/slideLayouts/slideLayout26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55299872"/>
      </p:ext>
    </p:extLst>
  </p:cSld>
  <p:clrMapOvr>
    <a:masterClrMapping/>
  </p:clrMapOvr>
  <p:transition>
    <p:fade/>
  </p:transition>
</p:sldLayout>
</file>

<file path=ppt/slideLayouts/slideLayout260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72066"/>
      </p:ext>
    </p:extLst>
  </p:cSld>
  <p:clrMapOvr>
    <a:masterClrMapping/>
  </p:clrMapOvr>
  <p:transition spd="med">
    <p:wipe dir="r"/>
  </p:transition>
</p:sldLayout>
</file>

<file path=ppt/slideLayouts/slideLayout260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05999306"/>
      </p:ext>
    </p:extLst>
  </p:cSld>
  <p:clrMapOvr>
    <a:masterClrMapping/>
  </p:clrMapOvr>
  <p:transition spd="med">
    <p:wipe dir="r"/>
  </p:transition>
</p:sldLayout>
</file>

<file path=ppt/slideLayouts/slideLayout26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91908850"/>
      </p:ext>
    </p:extLst>
  </p:cSld>
  <p:clrMapOvr>
    <a:masterClrMapping/>
  </p:clrMapOvr>
  <p:transition spd="med">
    <p:wipe dir="r"/>
  </p:transition>
</p:sldLayout>
</file>

<file path=ppt/slideLayouts/slideLayout260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19036947"/>
      </p:ext>
    </p:extLst>
  </p:cSld>
  <p:clrMapOvr>
    <a:masterClrMapping/>
  </p:clrMapOvr>
  <p:transition spd="med">
    <p:wipe dir="r"/>
  </p:transition>
</p:sldLayout>
</file>

<file path=ppt/slideLayouts/slideLayout26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82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485329975"/>
      </p:ext>
    </p:extLst>
  </p:cSld>
  <p:clrMapOvr>
    <a:masterClrMapping/>
  </p:clrMapOvr>
  <p:transition spd="med">
    <p:wipe dir="r"/>
  </p:transition>
</p:sldLayout>
</file>

<file path=ppt/slideLayouts/slideLayout26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1405"/>
      </p:ext>
    </p:extLst>
  </p:cSld>
  <p:clrMapOvr>
    <a:masterClrMapping/>
  </p:clrMapOvr>
  <p:transition spd="slow">
    <p:fade/>
  </p:transition>
</p:sldLayout>
</file>

<file path=ppt/slideLayouts/slideLayout260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249210"/>
      </p:ext>
    </p:extLst>
  </p:cSld>
  <p:clrMapOvr>
    <a:masterClrMapping/>
  </p:clrMapOvr>
  <p:transition>
    <p:fade/>
  </p:transition>
</p:sldLayout>
</file>

<file path=ppt/slideLayouts/slideLayout260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516444"/>
      </p:ext>
    </p:extLst>
  </p:cSld>
  <p:clrMapOvr>
    <a:masterClrMapping/>
  </p:clrMapOvr>
  <p:transition spd="med">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4" rIns="0" bIns="4466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46177"/>
      </p:ext>
    </p:extLst>
  </p:cSld>
  <p:clrMapOvr>
    <a:masterClrMapping/>
  </p:clrMapOvr>
  <p:transition spd="med">
    <p:wipe dir="r"/>
  </p:transition>
</p:sldLayout>
</file>

<file path=ppt/slideLayouts/slideLayout261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2622"/>
      </p:ext>
    </p:extLst>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98870"/>
      </p:ext>
    </p:extLst>
  </p:cSld>
  <p:clrMapOvr>
    <a:masterClrMapping/>
  </p:clrMapOvr>
  <p:transition spd="med">
    <p:wipe dir="r"/>
  </p:transition>
</p:sldLayout>
</file>

<file path=ppt/slideLayouts/slideLayout26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754979325"/>
      </p:ext>
    </p:extLst>
  </p:cSld>
  <p:clrMapOvr>
    <a:masterClrMapping/>
  </p:clrMapOvr>
  <p:transition spd="med">
    <p:zoom dir="in"/>
  </p:transition>
</p:sldLayout>
</file>

<file path=ppt/slideLayouts/slideLayout26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949529"/>
      </p:ext>
    </p:extLst>
  </p:cSld>
  <p:clrMapOvr>
    <a:masterClrMapping/>
  </p:clrMapOvr>
  <p:transition spd="med">
    <p:zoom dir="in"/>
  </p:transition>
</p:sldLayout>
</file>

<file path=ppt/slideLayouts/slideLayout261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36977"/>
      </p:ext>
    </p:extLst>
  </p:cSld>
  <p:clrMapOvr>
    <a:masterClrMapping/>
  </p:clrMapOvr>
  <p:transition spd="med">
    <p:wipe dir="r"/>
  </p:transition>
</p:sldLayout>
</file>

<file path=ppt/slideLayouts/slideLayout261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64278"/>
      </p:ext>
    </p:extLst>
  </p:cSld>
  <p:clrMapOvr>
    <a:masterClrMapping/>
  </p:clrMapOvr>
  <p:transition spd="med">
    <p:wipe dir="r"/>
  </p:transition>
</p:sldLayout>
</file>

<file path=ppt/slideLayouts/slideLayout261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6839206"/>
      </p:ext>
    </p:extLst>
  </p:cSld>
  <p:clrMapOvr>
    <a:masterClrMapping/>
  </p:clrMapOvr>
  <p:transition spd="med">
    <p:wipe dir="r"/>
  </p:transition>
</p:sldLayout>
</file>

<file path=ppt/slideLayouts/slideLayout261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783942"/>
      </p:ext>
    </p:extLst>
  </p:cSld>
  <p:clrMapOvr>
    <a:masterClrMapping/>
  </p:clrMapOvr>
  <p:transition spd="slow">
    <p:fade/>
  </p:transition>
</p:sldLayout>
</file>

<file path=ppt/slideLayouts/slideLayout26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41854822"/>
      </p:ext>
    </p:extLst>
  </p:cSld>
  <p:clrMapOvr>
    <a:masterClrMapping/>
  </p:clrMapOvr>
  <p:transition spd="med">
    <p:wipe dir="r"/>
  </p:transition>
</p:sldLayout>
</file>

<file path=ppt/slideLayouts/slideLayout261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860075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49408375"/>
      </p:ext>
    </p:extLst>
  </p:cSld>
  <p:clrMapOvr>
    <a:masterClrMapping/>
  </p:clrMapOvr>
  <p:transition spd="med">
    <p:wipe dir="r"/>
  </p:transition>
</p:sldLayout>
</file>

<file path=ppt/slideLayouts/slideLayout26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7030386"/>
      </p:ext>
    </p:extLst>
  </p:cSld>
  <p:clrMapOvr>
    <a:masterClrMapping/>
  </p:clrMapOvr>
  <p:transition spd="med">
    <p:wipe dir="r"/>
  </p:transition>
</p:sldLayout>
</file>

<file path=ppt/slideLayouts/slideLayout26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41714821"/>
      </p:ext>
    </p:extLst>
  </p:cSld>
  <p:clrMapOvr>
    <a:masterClrMapping/>
  </p:clrMapOvr>
  <p:transition spd="med">
    <p:wipe dir="r"/>
  </p:transition>
</p:sldLayout>
</file>

<file path=ppt/slideLayouts/slideLayout26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46373340"/>
      </p:ext>
    </p:extLst>
  </p:cSld>
  <p:clrMapOvr>
    <a:masterClrMapping/>
  </p:clrMapOvr>
  <p:transition spd="med">
    <p:wipe dir="r"/>
  </p:transition>
</p:sldLayout>
</file>

<file path=ppt/slideLayouts/slideLayout26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7258081"/>
      </p:ext>
    </p:extLst>
  </p:cSld>
  <p:clrMapOvr>
    <a:masterClrMapping/>
  </p:clrMapOvr>
  <p:transition spd="med">
    <p:wipe dir="r"/>
  </p:transition>
</p:sldLayout>
</file>

<file path=ppt/slideLayouts/slideLayout26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9612752"/>
      </p:ext>
    </p:extLst>
  </p:cSld>
  <p:clrMapOvr>
    <a:masterClrMapping/>
  </p:clrMapOvr>
  <p:transition spd="med">
    <p:wipe dir="r"/>
  </p:transition>
</p:sldLayout>
</file>

<file path=ppt/slideLayouts/slideLayout26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14124327"/>
      </p:ext>
    </p:extLst>
  </p:cSld>
  <p:clrMapOvr>
    <a:masterClrMapping/>
  </p:clrMapOvr>
  <p:transition spd="med">
    <p:wipe dir="r"/>
  </p:transition>
</p:sldLayout>
</file>

<file path=ppt/slideLayouts/slideLayout26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72936"/>
      </p:ext>
    </p:extLst>
  </p:cSld>
  <p:clrMapOvr>
    <a:masterClrMapping/>
  </p:clrMapOvr>
  <p:transition spd="med">
    <p:wipe dir="r"/>
  </p:transition>
</p:sldLayout>
</file>

<file path=ppt/slideLayouts/slideLayout26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1575553"/>
      </p:ext>
    </p:extLst>
  </p:cSld>
  <p:clrMapOvr>
    <a:masterClrMapping/>
  </p:clrMapOvr>
  <p:transition spd="med">
    <p:wipe dir="r"/>
  </p:transition>
</p:sldLayout>
</file>

<file path=ppt/slideLayouts/slideLayout26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034833"/>
      </p:ext>
    </p:extLst>
  </p:cSld>
  <p:clrMapOvr>
    <a:masterClrMapping/>
  </p:clrMapOvr>
  <p:transition spd="med">
    <p:wipe dir="r"/>
  </p:transition>
</p:sldLayout>
</file>

<file path=ppt/slideLayouts/slideLayout26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58775"/>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13593034"/>
      </p:ext>
    </p:extLst>
  </p:cSld>
  <p:clrMapOvr>
    <a:masterClrMapping/>
  </p:clrMapOvr>
  <p:transition spd="med">
    <p:wipe dir="r"/>
  </p:transition>
</p:sldLayout>
</file>

<file path=ppt/slideLayouts/slideLayout263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14685852"/>
      </p:ext>
    </p:extLst>
  </p:cSld>
  <p:clrMapOvr>
    <a:masterClrMapping/>
  </p:clrMapOvr>
  <p:transition spd="med">
    <p:wipe dir="r"/>
  </p:transition>
</p:sldLayout>
</file>

<file path=ppt/slideLayouts/slideLayout26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14670"/>
      </p:ext>
    </p:extLst>
  </p:cSld>
  <p:clrMapOvr>
    <a:masterClrMapping/>
  </p:clrMapOvr>
  <p:transition spd="med">
    <p:wipe dir="r"/>
  </p:transition>
</p:sldLayout>
</file>

<file path=ppt/slideLayouts/slideLayout26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7259252"/>
      </p:ext>
    </p:extLst>
  </p:cSld>
  <p:clrMapOvr>
    <a:masterClrMapping/>
  </p:clrMapOvr>
  <p:transition spd="med">
    <p:wipe dir="r"/>
  </p:transition>
</p:sldLayout>
</file>

<file path=ppt/slideLayouts/slideLayout26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05247961"/>
      </p:ext>
    </p:extLst>
  </p:cSld>
  <p:clrMapOvr>
    <a:masterClrMapping/>
  </p:clrMapOvr>
  <p:transition spd="med">
    <p:wipe dir="r"/>
  </p:transition>
</p:sldLayout>
</file>

<file path=ppt/slideLayouts/slideLayout26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07899626"/>
      </p:ext>
    </p:extLst>
  </p:cSld>
  <p:clrMapOvr>
    <a:masterClrMapping/>
  </p:clrMapOvr>
  <p:transition spd="med">
    <p:wipe dir="r"/>
  </p:transition>
</p:sldLayout>
</file>

<file path=ppt/slideLayouts/slideLayout263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60161044"/>
      </p:ext>
    </p:extLst>
  </p:cSld>
  <p:clrMapOvr>
    <a:masterClrMapping/>
  </p:clrMapOvr>
  <p:transition spd="med">
    <p:wipe dir="r"/>
  </p:transition>
</p:sldLayout>
</file>

<file path=ppt/slideLayouts/slideLayout263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00355081"/>
      </p:ext>
    </p:extLst>
  </p:cSld>
  <p:clrMapOvr>
    <a:masterClrMapping/>
  </p:clrMapOvr>
  <p:transition spd="med">
    <p:wipe dir="r"/>
  </p:transition>
</p:sldLayout>
</file>

<file path=ppt/slideLayouts/slideLayout263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98303042"/>
      </p:ext>
    </p:extLst>
  </p:cSld>
  <p:clrMapOvr>
    <a:masterClrMapping/>
  </p:clrMapOvr>
  <p:transition spd="med">
    <p:wipe dir="r"/>
  </p:transition>
</p:sldLayout>
</file>

<file path=ppt/slideLayouts/slideLayout263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1436799"/>
      </p:ext>
    </p:extLst>
  </p:cSld>
  <p:clrMapOvr>
    <a:masterClrMapping/>
  </p:clrMapOvr>
  <p:transition spd="med">
    <p:wipe dir="r"/>
  </p:transition>
</p:sldLayout>
</file>

<file path=ppt/slideLayouts/slideLayout263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78889693"/>
      </p:ext>
    </p:extLst>
  </p:cSld>
  <p:clrMapOvr>
    <a:masterClrMapping/>
  </p:clrMapOvr>
  <p:transition spd="med">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393267"/>
      </p:ext>
    </p:extLst>
  </p:cSld>
  <p:clrMapOvr>
    <a:masterClrMapping/>
  </p:clrMapOvr>
  <p:transition spd="med">
    <p:wipe dir="r"/>
  </p:transition>
</p:sldLayout>
</file>

<file path=ppt/slideLayouts/slideLayout264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37258539"/>
      </p:ext>
    </p:extLst>
  </p:cSld>
  <p:clrMapOvr>
    <a:masterClrMapping/>
  </p:clrMapOvr>
  <p:transition spd="med">
    <p:wipe dir="r"/>
  </p:transition>
</p:sldLayout>
</file>

<file path=ppt/slideLayouts/slideLayout264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14641777"/>
      </p:ext>
    </p:extLst>
  </p:cSld>
  <p:clrMapOvr>
    <a:masterClrMapping/>
  </p:clrMapOvr>
  <p:transition spd="med">
    <p:wipe dir="r"/>
  </p:transition>
</p:sldLayout>
</file>

<file path=ppt/slideLayouts/slideLayout264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84714199"/>
      </p:ext>
    </p:extLst>
  </p:cSld>
  <p:clrMapOvr>
    <a:masterClrMapping/>
  </p:clrMapOvr>
  <p:transition spd="med">
    <p:wipe dir="r"/>
  </p:transition>
</p:sldLayout>
</file>

<file path=ppt/slideLayouts/slideLayout264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90107080"/>
      </p:ext>
    </p:extLst>
  </p:cSld>
  <p:clrMapOvr>
    <a:masterClrMapping/>
  </p:clrMapOvr>
  <p:transition spd="med">
    <p:wipe dir="r"/>
  </p:transition>
</p:sldLayout>
</file>

<file path=ppt/slideLayouts/slideLayout264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21916068"/>
      </p:ext>
    </p:extLst>
  </p:cSld>
  <p:clrMapOvr>
    <a:masterClrMapping/>
  </p:clrMapOvr>
  <p:transition spd="med">
    <p:wipe dir="r"/>
  </p:transition>
</p:sldLayout>
</file>

<file path=ppt/slideLayouts/slideLayout264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9019967"/>
      </p:ext>
    </p:extLst>
  </p:cSld>
  <p:clrMapOvr>
    <a:masterClrMapping/>
  </p:clrMapOvr>
  <p:transition spd="med">
    <p:wipe dir="r"/>
  </p:transition>
</p:sldLayout>
</file>

<file path=ppt/slideLayouts/slideLayout264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7180894"/>
      </p:ext>
    </p:extLst>
  </p:cSld>
  <p:clrMapOvr>
    <a:masterClrMapping/>
  </p:clrMapOvr>
  <p:transition spd="med">
    <p:wipe dir="r"/>
  </p:transition>
</p:sldLayout>
</file>

<file path=ppt/slideLayouts/slideLayout264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0732453"/>
      </p:ext>
    </p:extLst>
  </p:cSld>
  <p:clrMapOvr>
    <a:masterClrMapping/>
  </p:clrMapOvr>
  <p:transition spd="med">
    <p:wipe dir="r"/>
  </p:transition>
</p:sldLayout>
</file>

<file path=ppt/slideLayouts/slideLayout264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153868"/>
      </p:ext>
    </p:extLst>
  </p:cSld>
  <p:clrMapOvr>
    <a:masterClrMapping/>
  </p:clrMapOvr>
  <p:transition spd="med">
    <p:wipe dir="r"/>
  </p:transition>
</p:sldLayout>
</file>

<file path=ppt/slideLayouts/slideLayout264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6650865"/>
      </p:ext>
    </p:extLst>
  </p:cSld>
  <p:clrMapOvr>
    <a:masterClrMapping/>
  </p:clrMapOvr>
  <p:transition spd="med">
    <p:wipe dir="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8266700"/>
      </p:ext>
    </p:extLst>
  </p:cSld>
  <p:clrMapOvr>
    <a:masterClrMapping/>
  </p:clrMapOvr>
  <p:transition spd="med">
    <p:wipe dir="r"/>
  </p:transition>
</p:sldLayout>
</file>

<file path=ppt/slideLayouts/slideLayout265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4400219"/>
      </p:ext>
    </p:extLst>
  </p:cSld>
  <p:clrMapOvr>
    <a:masterClrMapping/>
  </p:clrMapOvr>
  <p:transition spd="med">
    <p:wipe dir="r"/>
  </p:transition>
</p:sldLayout>
</file>

<file path=ppt/slideLayouts/slideLayout265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71469959"/>
      </p:ext>
    </p:extLst>
  </p:cSld>
  <p:clrMapOvr>
    <a:masterClrMapping/>
  </p:clrMapOvr>
  <p:transition spd="med">
    <p:wipe dir="r"/>
  </p:transition>
</p:sldLayout>
</file>

<file path=ppt/slideLayouts/slideLayout26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83078"/>
      </p:ext>
    </p:extLst>
  </p:cSld>
  <p:clrMapOvr>
    <a:masterClrMapping/>
  </p:clrMapOvr>
  <p:transition spd="med">
    <p:wipe dir="r"/>
  </p:transition>
</p:sldLayout>
</file>

<file path=ppt/slideLayouts/slideLayout265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444287"/>
      </p:ext>
    </p:extLst>
  </p:cSld>
  <p:clrMapOvr>
    <a:masterClrMapping/>
  </p:clrMapOvr>
  <p:transition spd="med">
    <p:wipe dir="r"/>
  </p:transition>
</p:sldLayout>
</file>

<file path=ppt/slideLayouts/slideLayout265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0339850"/>
      </p:ext>
    </p:extLst>
  </p:cSld>
  <p:clrMapOvr>
    <a:masterClrMapping/>
  </p:clrMapOvr>
  <p:transition spd="med">
    <p:wipe dir="r"/>
  </p:transition>
</p:sldLayout>
</file>

<file path=ppt/slideLayouts/slideLayout26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367192"/>
      </p:ext>
    </p:extLst>
  </p:cSld>
  <p:clrMapOvr>
    <a:masterClrMapping/>
  </p:clrMapOvr>
  <p:transition spd="med">
    <p:wipe dir="r"/>
  </p:transition>
</p:sldLayout>
</file>

<file path=ppt/slideLayouts/slideLayout265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0681429"/>
      </p:ext>
    </p:extLst>
  </p:cSld>
  <p:clrMapOvr>
    <a:masterClrMapping/>
  </p:clrMapOvr>
  <p:transition spd="med">
    <p:wipe dir="r"/>
  </p:transition>
</p:sldLayout>
</file>

<file path=ppt/slideLayouts/slideLayout265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33453241"/>
      </p:ext>
    </p:extLst>
  </p:cSld>
  <p:clrMapOvr>
    <a:masterClrMapping/>
  </p:clrMapOvr>
  <p:transition spd="med">
    <p:wipe dir="r"/>
  </p:transition>
</p:sldLayout>
</file>

<file path=ppt/slideLayouts/slideLayout265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7656734"/>
      </p:ext>
    </p:extLst>
  </p:cSld>
  <p:clrMapOvr>
    <a:masterClrMapping/>
  </p:clrMapOvr>
  <p:transition spd="med">
    <p:wipe dir="r"/>
  </p:transition>
</p:sldLayout>
</file>

<file path=ppt/slideLayouts/slideLayout265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99196282"/>
      </p:ext>
    </p:extLst>
  </p:cSld>
  <p:clrMapOvr>
    <a:masterClrMapping/>
  </p:clrMapOvr>
  <p:transition spd="med">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19286510"/>
      </p:ext>
    </p:extLst>
  </p:cSld>
  <p:clrMapOvr>
    <a:masterClrMapping/>
  </p:clrMapOvr>
  <p:transition spd="med">
    <p:wipe dir="r"/>
  </p:transition>
</p:sldLayout>
</file>

<file path=ppt/slideLayouts/slideLayout266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8790849"/>
      </p:ext>
    </p:extLst>
  </p:cSld>
  <p:clrMapOvr>
    <a:masterClrMapping/>
  </p:clrMapOvr>
  <p:transition spd="med">
    <p:wipe dir="r"/>
  </p:transition>
</p:sldLayout>
</file>

<file path=ppt/slideLayouts/slideLayout266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47690507"/>
      </p:ext>
    </p:extLst>
  </p:cSld>
  <p:clrMapOvr>
    <a:masterClrMapping/>
  </p:clrMapOvr>
  <p:transition spd="med">
    <p:wipe dir="r"/>
  </p:transition>
</p:sldLayout>
</file>

<file path=ppt/slideLayouts/slideLayout266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016515"/>
      </p:ext>
    </p:extLst>
  </p:cSld>
  <p:clrMapOvr>
    <a:masterClrMapping/>
  </p:clrMapOvr>
  <p:transition spd="med">
    <p:wipe dir="r"/>
  </p:transition>
</p:sldLayout>
</file>

<file path=ppt/slideLayouts/slideLayout266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561621"/>
      </p:ext>
    </p:extLst>
  </p:cSld>
  <p:clrMapOvr>
    <a:masterClrMapping/>
  </p:clrMapOvr>
  <p:transition spd="slow">
    <p:fade/>
  </p:transition>
</p:sldLayout>
</file>

<file path=ppt/slideLayouts/slideLayout266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660393"/>
      </p:ext>
    </p:extLst>
  </p:cSld>
  <p:clrMapOvr>
    <a:masterClrMapping/>
  </p:clrMapOvr>
  <p:transition spd="med">
    <p:wipe dir="r"/>
  </p:transition>
</p:sldLayout>
</file>

<file path=ppt/slideLayouts/slideLayout26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9285195"/>
      </p:ext>
    </p:extLst>
  </p:cSld>
  <p:clrMapOvr>
    <a:masterClrMapping/>
  </p:clrMapOvr>
  <p:transition>
    <p:fade/>
  </p:transition>
</p:sldLayout>
</file>

<file path=ppt/slideLayouts/slideLayout266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071654"/>
      </p:ext>
    </p:extLst>
  </p:cSld>
  <p:clrMapOvr>
    <a:masterClrMapping/>
  </p:clrMapOvr>
  <p:transition spd="med">
    <p:wipe dir="r"/>
  </p:transition>
</p:sldLayout>
</file>

<file path=ppt/slideLayouts/slideLayout266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5227613"/>
      </p:ext>
    </p:extLst>
  </p:cSld>
  <p:clrMapOvr>
    <a:masterClrMapping/>
  </p:clrMapOvr>
  <p:transition spd="med">
    <p:wipe dir="r"/>
  </p:transition>
</p:sldLayout>
</file>

<file path=ppt/slideLayouts/slideLayout266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865742105"/>
      </p:ext>
    </p:extLst>
  </p:cSld>
  <p:clrMapOvr>
    <a:masterClrMapping/>
  </p:clrMapOvr>
  <p:transition spd="med">
    <p:wipe dir="r"/>
  </p:transition>
</p:sldLayout>
</file>

<file path=ppt/slideLayouts/slideLayout266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671869877"/>
      </p:ext>
    </p:extLst>
  </p:cSld>
  <p:clrMapOvr>
    <a:masterClrMapping/>
  </p:clrMapOvr>
  <p:transition spd="med">
    <p:wipe dir="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53796731"/>
      </p:ext>
    </p:extLst>
  </p:cSld>
  <p:clrMapOvr>
    <a:masterClrMapping/>
  </p:clrMapOvr>
  <p:transition spd="med">
    <p:wipe dir="r"/>
  </p:transition>
</p:sldLayout>
</file>

<file path=ppt/slideLayouts/slideLayout26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153569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7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017615954"/>
      </p:ext>
    </p:extLst>
  </p:cSld>
  <p:clrMapOvr>
    <a:masterClrMapping/>
  </p:clrMapOvr>
  <p:transition spd="med">
    <p:wipe dir="r"/>
  </p:transition>
</p:sldLayout>
</file>

<file path=ppt/slideLayouts/slideLayout26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83738"/>
      </p:ext>
    </p:extLst>
  </p:cSld>
  <p:clrMapOvr>
    <a:masterClrMapping/>
  </p:clrMapOvr>
  <p:transition spd="slow">
    <p:fade/>
  </p:transition>
</p:sldLayout>
</file>

<file path=ppt/slideLayouts/slideLayout26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4124901"/>
      </p:ext>
    </p:extLst>
  </p:cSld>
  <p:clrMapOvr>
    <a:masterClrMapping/>
  </p:clrMapOvr>
  <p:extLst mod="1">
    <p:ext uri="{DCECCB84-F9BA-43D5-87BE-67443E8EF086}">
      <p15:sldGuideLst xmlns:p15="http://schemas.microsoft.com/office/powerpoint/2012/main"/>
    </p:ext>
  </p:extLst>
</p:sldLayout>
</file>

<file path=ppt/slideLayouts/slideLayout267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805000"/>
      </p:ext>
    </p:extLst>
  </p:cSld>
  <p:clrMapOvr>
    <a:masterClrMapping/>
  </p:clrMapOvr>
  <p:transition>
    <p:fade/>
  </p:transition>
</p:sldLayout>
</file>

<file path=ppt/slideLayouts/slideLayout267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988290"/>
      </p:ext>
    </p:extLst>
  </p:cSld>
  <p:clrMapOvr>
    <a:masterClrMapping/>
  </p:clrMapOvr>
  <p:transition spd="med">
    <p:wipe dir="r"/>
  </p:transition>
</p:sldLayout>
</file>

<file path=ppt/slideLayouts/slideLayout267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0162"/>
      </p:ext>
    </p:extLst>
  </p:cSld>
  <p:clrMapOvr>
    <a:masterClrMapping/>
  </p:clrMapOvr>
</p:sldLayout>
</file>

<file path=ppt/slideLayouts/slideLayout267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78814"/>
      </p:ext>
    </p:extLst>
  </p:cSld>
  <p:clrMapOvr>
    <a:masterClrMapping/>
  </p:clrMapOvr>
  <p:transition spd="med">
    <p:wipe dir="r"/>
  </p:transition>
</p:sldLayout>
</file>

<file path=ppt/slideLayouts/slideLayout26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93825338"/>
      </p:ext>
    </p:extLst>
  </p:cSld>
  <p:clrMapOvr>
    <a:masterClrMapping/>
  </p:clrMapOvr>
  <p:transition spd="med">
    <p:zoom dir="in"/>
  </p:transition>
</p:sldLayout>
</file>

<file path=ppt/slideLayouts/slideLayout267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55493"/>
      </p:ext>
    </p:extLst>
  </p:cSld>
  <p:clrMapOvr>
    <a:masterClrMapping/>
  </p:clrMapOvr>
  <p:transition spd="med">
    <p:zoom dir="in"/>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03614282"/>
      </p:ext>
    </p:extLst>
  </p:cSld>
  <p:clrMapOvr>
    <a:masterClrMapping/>
  </p:clrMapOvr>
  <p:transition spd="med">
    <p:wipe dir="r"/>
  </p:transition>
</p:sldLayout>
</file>

<file path=ppt/slideLayouts/slideLayout268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435061"/>
      </p:ext>
    </p:extLst>
  </p:cSld>
  <p:clrMapOvr>
    <a:masterClrMapping/>
  </p:clrMapOvr>
  <p:transition spd="med">
    <p:wipe dir="r"/>
  </p:transition>
</p:sldLayout>
</file>

<file path=ppt/slideLayouts/slideLayout268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15547"/>
      </p:ext>
    </p:extLst>
  </p:cSld>
  <p:clrMapOvr>
    <a:masterClrMapping/>
  </p:clrMapOvr>
  <p:transition spd="med">
    <p:wipe dir="r"/>
  </p:transition>
</p:sldLayout>
</file>

<file path=ppt/slideLayouts/slideLayout268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1355606"/>
      </p:ext>
    </p:extLst>
  </p:cSld>
  <p:clrMapOvr>
    <a:masterClrMapping/>
  </p:clrMapOvr>
  <p:transition spd="med">
    <p:wipe dir="r"/>
  </p:transition>
</p:sldLayout>
</file>

<file path=ppt/slideLayouts/slideLayout268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83814"/>
      </p:ext>
    </p:extLst>
  </p:cSld>
  <p:clrMapOvr>
    <a:masterClrMapping/>
  </p:clrMapOvr>
  <p:transition spd="slow">
    <p:fade/>
  </p:transition>
</p:sldLayout>
</file>

<file path=ppt/slideLayouts/slideLayout268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872664938"/>
      </p:ext>
    </p:extLst>
  </p:cSld>
  <p:clrMapOvr>
    <a:masterClrMapping/>
  </p:clrMapOvr>
  <p:transition spd="med">
    <p:wipe dir="r"/>
  </p:transition>
</p:sldLayout>
</file>

<file path=ppt/slideLayouts/slideLayout268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5094995"/>
      </p:ext>
    </p:extLst>
  </p:cSld>
  <p:clrMapOvr>
    <a:masterClrMapping/>
  </p:clrMapOvr>
  <p:transition spd="med">
    <p:wipe dir="r"/>
  </p:transition>
</p:sldLayout>
</file>

<file path=ppt/slideLayouts/slideLayout268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78721065"/>
      </p:ext>
    </p:extLst>
  </p:cSld>
  <p:clrMapOvr>
    <a:masterClrMapping/>
  </p:clrMapOvr>
  <p:transition spd="med">
    <p:wipe dir="r"/>
  </p:transition>
</p:sldLayout>
</file>

<file path=ppt/slideLayouts/slideLayout268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80129471"/>
      </p:ext>
    </p:extLst>
  </p:cSld>
  <p:clrMapOvr>
    <a:masterClrMapping/>
  </p:clrMapOvr>
  <p:transition spd="med">
    <p:wipe dir="r"/>
  </p:transition>
</p:sldLayout>
</file>

<file path=ppt/slideLayouts/slideLayout268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70414378"/>
      </p:ext>
    </p:extLst>
  </p:cSld>
  <p:clrMapOvr>
    <a:masterClrMapping/>
  </p:clrMapOvr>
  <p:transition spd="med">
    <p:wipe dir="r"/>
  </p:transition>
</p:sldLayout>
</file>

<file path=ppt/slideLayouts/slideLayout26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2183196"/>
      </p:ext>
    </p:extLst>
  </p:cSld>
  <p:clrMapOvr>
    <a:masterClrMapping/>
  </p:clrMapOvr>
  <p:transition spd="med">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6688366"/>
      </p:ext>
    </p:extLst>
  </p:cSld>
  <p:clrMapOvr>
    <a:masterClrMapping/>
  </p:clrMapOvr>
  <p:transition spd="med">
    <p:wipe dir="r"/>
  </p:transition>
</p:sldLayout>
</file>

<file path=ppt/slideLayouts/slideLayout26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229632"/>
      </p:ext>
    </p:extLst>
  </p:cSld>
  <p:clrMapOvr>
    <a:masterClrMapping/>
  </p:clrMapOvr>
  <p:transition spd="med">
    <p:wipe dir="r"/>
  </p:transition>
</p:sldLayout>
</file>

<file path=ppt/slideLayouts/slideLayout26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460363"/>
      </p:ext>
    </p:extLst>
  </p:cSld>
  <p:clrMapOvr>
    <a:masterClrMapping/>
  </p:clrMapOvr>
  <p:transition spd="med">
    <p:wipe dir="r"/>
  </p:transition>
</p:sldLayout>
</file>

<file path=ppt/slideLayouts/slideLayout26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0899364"/>
      </p:ext>
    </p:extLst>
  </p:cSld>
  <p:clrMapOvr>
    <a:masterClrMapping/>
  </p:clrMapOvr>
  <p:transition spd="med">
    <p:wipe dir="r"/>
  </p:transition>
</p:sldLayout>
</file>

<file path=ppt/slideLayouts/slideLayout26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5322836"/>
      </p:ext>
    </p:extLst>
  </p:cSld>
  <p:clrMapOvr>
    <a:masterClrMapping/>
  </p:clrMapOvr>
  <p:transition spd="med">
    <p:wipe dir="r"/>
  </p:transition>
</p:sldLayout>
</file>

<file path=ppt/slideLayouts/slideLayout26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355590"/>
      </p:ext>
    </p:extLst>
  </p:cSld>
  <p:clrMapOvr>
    <a:masterClrMapping/>
  </p:clrMapOvr>
  <p:transition spd="med">
    <p:wipe dir="r"/>
  </p:transition>
</p:sldLayout>
</file>

<file path=ppt/slideLayouts/slideLayout269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19081945"/>
      </p:ext>
    </p:extLst>
  </p:cSld>
  <p:clrMapOvr>
    <a:masterClrMapping/>
  </p:clrMapOvr>
  <p:transition spd="med">
    <p:wipe dir="r"/>
  </p:transition>
</p:sldLayout>
</file>

<file path=ppt/slideLayouts/slideLayout26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22891"/>
      </p:ext>
    </p:extLst>
  </p:cSld>
  <p:clrMapOvr>
    <a:masterClrMapping/>
  </p:clrMapOvr>
  <p:transition spd="med">
    <p:wipe dir="r"/>
  </p:transition>
</p:sldLayout>
</file>

<file path=ppt/slideLayouts/slideLayout26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56255959"/>
      </p:ext>
    </p:extLst>
  </p:cSld>
  <p:clrMapOvr>
    <a:masterClrMapping/>
  </p:clrMapOvr>
  <p:transition spd="med">
    <p:wipe dir="r"/>
  </p:transition>
</p:sldLayout>
</file>

<file path=ppt/slideLayouts/slideLayout269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6171300"/>
      </p:ext>
    </p:extLst>
  </p:cSld>
  <p:clrMapOvr>
    <a:masterClrMapping/>
  </p:clrMapOvr>
  <p:transition spd="med">
    <p:wipe dir="r"/>
  </p:transition>
</p:sldLayout>
</file>

<file path=ppt/slideLayouts/slideLayout269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3664978"/>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24324069"/>
      </p:ext>
    </p:extLst>
  </p:cSld>
  <p:clrMapOvr>
    <a:masterClrMapping/>
  </p:clrMapOvr>
  <p:transition spd="med">
    <p:wipe dir="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50584241"/>
      </p:ext>
    </p:extLst>
  </p:cSld>
  <p:clrMapOvr>
    <a:masterClrMapping/>
  </p:clrMapOvr>
  <p:transition spd="med">
    <p:wipe dir="r"/>
  </p:transition>
</p:sldLayout>
</file>

<file path=ppt/slideLayouts/slideLayout270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52086887"/>
      </p:ext>
    </p:extLst>
  </p:cSld>
  <p:clrMapOvr>
    <a:masterClrMapping/>
  </p:clrMapOvr>
  <p:transition spd="med">
    <p:wipe dir="r"/>
  </p:transition>
</p:sldLayout>
</file>

<file path=ppt/slideLayouts/slideLayout270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899802"/>
      </p:ext>
    </p:extLst>
  </p:cSld>
  <p:clrMapOvr>
    <a:masterClrMapping/>
  </p:clrMapOvr>
  <p:transition spd="med">
    <p:wipe dir="r"/>
  </p:transition>
</p:sldLayout>
</file>

<file path=ppt/slideLayouts/slideLayout270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72245405"/>
      </p:ext>
    </p:extLst>
  </p:cSld>
  <p:clrMapOvr>
    <a:masterClrMapping/>
  </p:clrMapOvr>
  <p:transition spd="med">
    <p:wipe dir="r"/>
  </p:transition>
</p:sldLayout>
</file>

<file path=ppt/slideLayouts/slideLayout270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6524529"/>
      </p:ext>
    </p:extLst>
  </p:cSld>
  <p:clrMapOvr>
    <a:masterClrMapping/>
  </p:clrMapOvr>
  <p:transition spd="med">
    <p:wipe dir="r"/>
  </p:transition>
</p:sldLayout>
</file>

<file path=ppt/slideLayouts/slideLayout270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80106908"/>
      </p:ext>
    </p:extLst>
  </p:cSld>
  <p:clrMapOvr>
    <a:masterClrMapping/>
  </p:clrMapOvr>
  <p:transition spd="med">
    <p:wipe dir="r"/>
  </p:transition>
</p:sldLayout>
</file>

<file path=ppt/slideLayouts/slideLayout270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3958152"/>
      </p:ext>
    </p:extLst>
  </p:cSld>
  <p:clrMapOvr>
    <a:masterClrMapping/>
  </p:clrMapOvr>
  <p:transition spd="med">
    <p:wipe dir="r"/>
  </p:transition>
</p:sldLayout>
</file>

<file path=ppt/slideLayouts/slideLayout270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39759"/>
      </p:ext>
    </p:extLst>
  </p:cSld>
  <p:clrMapOvr>
    <a:masterClrMapping/>
  </p:clrMapOvr>
  <p:transition spd="med">
    <p:wipe dir="r"/>
  </p:transition>
</p:sldLayout>
</file>

<file path=ppt/slideLayouts/slideLayout270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589150"/>
      </p:ext>
    </p:extLst>
  </p:cSld>
  <p:clrMapOvr>
    <a:masterClrMapping/>
  </p:clrMapOvr>
  <p:transition spd="slow">
    <p:fade/>
  </p:transition>
</p:sldLayout>
</file>

<file path=ppt/slideLayouts/slideLayout270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3266808"/>
      </p:ext>
    </p:extLst>
  </p:cSld>
  <p:clrMapOvr>
    <a:masterClrMapping/>
  </p:clrMapOvr>
  <p:transition spd="med">
    <p:wipe dir="r"/>
  </p:transition>
</p:sldLayout>
</file>

<file path=ppt/slideLayouts/slideLayout27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3193197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795466"/>
      </p:ext>
    </p:extLst>
  </p:cSld>
  <p:clrMapOvr>
    <a:masterClrMapping/>
  </p:clrMapOvr>
  <p:transition spd="med">
    <p:wipe dir="r"/>
  </p:transition>
</p:sldLayout>
</file>

<file path=ppt/slideLayouts/slideLayout271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11093"/>
      </p:ext>
    </p:extLst>
  </p:cSld>
  <p:clrMapOvr>
    <a:masterClrMapping/>
  </p:clrMapOvr>
  <p:transition spd="med">
    <p:wipe dir="r"/>
  </p:transition>
</p:sldLayout>
</file>

<file path=ppt/slideLayouts/slideLayout271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1144247"/>
      </p:ext>
    </p:extLst>
  </p:cSld>
  <p:clrMapOvr>
    <a:masterClrMapping/>
  </p:clrMapOvr>
  <p:transition spd="med">
    <p:wipe dir="r"/>
  </p:transition>
</p:sldLayout>
</file>

<file path=ppt/slideLayouts/slideLayout271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486803695"/>
      </p:ext>
    </p:extLst>
  </p:cSld>
  <p:clrMapOvr>
    <a:masterClrMapping/>
  </p:clrMapOvr>
  <p:transition spd="med">
    <p:wipe dir="r"/>
  </p:transition>
</p:sldLayout>
</file>

<file path=ppt/slideLayouts/slideLayout27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076281395"/>
      </p:ext>
    </p:extLst>
  </p:cSld>
  <p:clrMapOvr>
    <a:masterClrMapping/>
  </p:clrMapOvr>
  <p:transition spd="med">
    <p:wipe dir="r"/>
  </p:transition>
</p:sldLayout>
</file>

<file path=ppt/slideLayouts/slideLayout27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07289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71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678927476"/>
      </p:ext>
    </p:extLst>
  </p:cSld>
  <p:clrMapOvr>
    <a:masterClrMapping/>
  </p:clrMapOvr>
  <p:transition spd="med">
    <p:wipe dir="r"/>
  </p:transition>
</p:sldLayout>
</file>

<file path=ppt/slideLayouts/slideLayout27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56357"/>
      </p:ext>
    </p:extLst>
  </p:cSld>
  <p:clrMapOvr>
    <a:masterClrMapping/>
  </p:clrMapOvr>
  <p:transition spd="slow">
    <p:fade/>
  </p:transition>
</p:sldLayout>
</file>

<file path=ppt/slideLayouts/slideLayout27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56885"/>
      </p:ext>
    </p:extLst>
  </p:cSld>
  <p:clrMapOvr>
    <a:masterClrMapping/>
  </p:clrMapOvr>
  <p:transition>
    <p:fade/>
  </p:transition>
</p:sldLayout>
</file>

<file path=ppt/slideLayouts/slideLayout27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538440"/>
      </p:ext>
    </p:extLst>
  </p:cSld>
  <p:clrMapOvr>
    <a:masterClrMapping/>
  </p:clrMapOvr>
  <p:transition spd="med">
    <p:wipe dir="r"/>
  </p:transition>
</p:sldLayout>
</file>

<file path=ppt/slideLayouts/slideLayout27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2215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00603572"/>
      </p:ext>
    </p:extLst>
  </p:cSld>
  <p:clrMapOvr>
    <a:masterClrMapping/>
  </p:clrMapOvr>
  <p:transition spd="med">
    <p:wipe dir="r"/>
  </p:transition>
</p:sldLayout>
</file>

<file path=ppt/slideLayouts/slideLayout272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04816"/>
      </p:ext>
    </p:extLst>
  </p:cSld>
  <p:clrMapOvr>
    <a:masterClrMapping/>
  </p:clrMapOvr>
  <p:transition spd="med">
    <p:wipe dir="r"/>
  </p:transition>
</p:sldLayout>
</file>

<file path=ppt/slideLayouts/slideLayout272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49474257"/>
      </p:ext>
    </p:extLst>
  </p:cSld>
  <p:clrMapOvr>
    <a:masterClrMapping/>
  </p:clrMapOvr>
  <p:transition spd="med">
    <p:zoom dir="in"/>
  </p:transition>
</p:sldLayout>
</file>

<file path=ppt/slideLayouts/slideLayout272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23192"/>
      </p:ext>
    </p:extLst>
  </p:cSld>
  <p:clrMapOvr>
    <a:masterClrMapping/>
  </p:clrMapOvr>
  <p:transition spd="med">
    <p:zoom dir="in"/>
  </p:transition>
</p:sldLayout>
</file>

<file path=ppt/slideLayouts/slideLayout272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113"/>
      </p:ext>
    </p:extLst>
  </p:cSld>
  <p:clrMapOvr>
    <a:masterClrMapping/>
  </p:clrMapOvr>
  <p:transition spd="med">
    <p:wipe dir="r"/>
  </p:transition>
</p:sldLayout>
</file>

<file path=ppt/slideLayouts/slideLayout272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24296"/>
      </p:ext>
    </p:extLst>
  </p:cSld>
  <p:clrMapOvr>
    <a:masterClrMapping/>
  </p:clrMapOvr>
  <p:transition spd="med">
    <p:wipe dir="r"/>
  </p:transition>
</p:sldLayout>
</file>

<file path=ppt/slideLayouts/slideLayout272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164664"/>
      </p:ext>
    </p:extLst>
  </p:cSld>
  <p:clrMapOvr>
    <a:masterClrMapping/>
  </p:clrMapOvr>
  <p:transition spd="med">
    <p:wipe dir="r"/>
  </p:transition>
</p:sldLayout>
</file>

<file path=ppt/slideLayouts/slideLayout272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417786"/>
      </p:ext>
    </p:extLst>
  </p:cSld>
  <p:clrMapOvr>
    <a:masterClrMapping/>
  </p:clrMapOvr>
  <p:transition spd="slow">
    <p:fade/>
  </p:transition>
</p:sldLayout>
</file>

<file path=ppt/slideLayouts/slideLayout27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75060633"/>
      </p:ext>
    </p:extLst>
  </p:cSld>
  <p:clrMapOvr>
    <a:masterClrMapping/>
  </p:clrMapOvr>
  <p:transition spd="med">
    <p:wipe dir="r"/>
  </p:transition>
</p:sldLayout>
</file>

<file path=ppt/slideLayouts/slideLayout272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27533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91619496"/>
      </p:ext>
    </p:extLst>
  </p:cSld>
  <p:clrMapOvr>
    <a:masterClrMapping/>
  </p:clrMapOvr>
  <p:transition spd="med">
    <p:wipe dir="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76921"/>
      </p:ext>
    </p:extLst>
  </p:cSld>
  <p:clrMapOvr>
    <a:masterClrMapping/>
  </p:clrMapOvr>
  <p:transition spd="med">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6784"/>
      </p:ext>
    </p:extLst>
  </p:cSld>
  <p:clrMapOvr>
    <a:masterClrMapping/>
  </p:clrMapOvr>
  <p:transition spd="slow">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2" rIns="0" bIns="4484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86" indent="0">
              <a:lnSpc>
                <a:spcPct val="100000"/>
              </a:lnSpc>
              <a:spcBef>
                <a:spcPts val="300"/>
              </a:spcBef>
              <a:spcAft>
                <a:spcPts val="0"/>
              </a:spcAft>
              <a:buClr>
                <a:srgbClr val="808080"/>
              </a:buClr>
              <a:buNone/>
              <a:defRPr>
                <a:latin typeface="+mn-lt"/>
                <a:ea typeface="Arial"/>
              </a:defRPr>
            </a:lvl2pPr>
            <a:lvl3pPr marL="674076" indent="0">
              <a:lnSpc>
                <a:spcPct val="100000"/>
              </a:lnSpc>
              <a:spcBef>
                <a:spcPts val="300"/>
              </a:spcBef>
              <a:spcAft>
                <a:spcPts val="0"/>
              </a:spcAft>
              <a:buClr>
                <a:srgbClr val="808080"/>
              </a:buClr>
              <a:buNone/>
              <a:defRPr>
                <a:latin typeface="+mn-lt"/>
                <a:ea typeface="Arial"/>
              </a:defRPr>
            </a:lvl3pPr>
            <a:lvl4pPr marL="1231715" indent="-22492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5865499"/>
      </p:ext>
    </p:extLst>
  </p:cSld>
  <p:clrMapOvr>
    <a:masterClrMapping/>
  </p:clrMapOvr>
  <p:transition spd="med">
    <p:wipe dir="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2" tIns="45001" rIns="90002" bIns="45001"/>
          <a:lstStyle>
            <a:lvl1pPr marL="179327" indent="-179327">
              <a:buClr>
                <a:srgbClr val="0085C3"/>
              </a:buClr>
              <a:defRPr sz="1600">
                <a:solidFill>
                  <a:schemeClr val="tx1"/>
                </a:solidFill>
              </a:defRPr>
            </a:lvl1pPr>
            <a:lvl2pPr marL="352304" indent="-173202">
              <a:buClr>
                <a:srgbClr val="0085C3"/>
              </a:buClr>
              <a:defRPr sz="1400" baseline="0">
                <a:solidFill>
                  <a:schemeClr val="tx1"/>
                </a:solidFill>
              </a:defRPr>
            </a:lvl2pPr>
            <a:lvl3pPr marL="531757" indent="-179327">
              <a:buClr>
                <a:srgbClr val="0085C3"/>
              </a:buClr>
              <a:buFont typeface="Arial" panose="020B0604020202020204" pitchFamily="34" charset="0"/>
              <a:buChar char="&gt;"/>
              <a:defRPr sz="1400" baseline="0">
                <a:solidFill>
                  <a:schemeClr val="tx1"/>
                </a:solidFill>
              </a:defRPr>
            </a:lvl3pPr>
            <a:lvl4pPr marL="1347383" indent="0">
              <a:buClr>
                <a:srgbClr val="0085C3"/>
              </a:buClr>
              <a:buNone/>
              <a:defRPr/>
            </a:lvl4pPr>
            <a:lvl5pPr marL="179644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2" tIns="45001" rIns="90002" bIns="45001"/>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6278039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835056"/>
      </p:ext>
    </p:extLst>
  </p:cSld>
  <p:clrMapOvr>
    <a:masterClrMapping/>
  </p:clrMapOvr>
  <p:transition spd="med">
    <p:wipe dir="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57" indent="-17095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2" tIns="45001" rIns="90002" bIns="45001"/>
          <a:lstStyle/>
          <a:p>
            <a:r>
              <a:rPr lang="en-US"/>
              <a:t>Click to edit Master title style</a:t>
            </a:r>
          </a:p>
        </p:txBody>
      </p:sp>
    </p:spTree>
    <p:extLst>
      <p:ext uri="{BB962C8B-B14F-4D97-AF65-F5344CB8AC3E}">
        <p14:creationId xmlns:p14="http://schemas.microsoft.com/office/powerpoint/2010/main" val="141853054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61089504"/>
      </p:ext>
    </p:extLst>
  </p:cSld>
  <p:clrMapOvr>
    <a:masterClrMapping/>
  </p:clrMapOvr>
  <p:transition spd="med">
    <p:wipe dir="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0" tIns="45000" rIns="90000" bIns="45000"/>
          <a:lstStyle>
            <a:lvl1pPr>
              <a:defRPr/>
            </a:lvl1pPr>
          </a:lstStyle>
          <a:p>
            <a:r>
              <a:rPr lang="en-US" dirty="0"/>
              <a:t>Click to edit content page title</a:t>
            </a:r>
          </a:p>
        </p:txBody>
      </p:sp>
    </p:spTree>
    <p:extLst>
      <p:ext uri="{BB962C8B-B14F-4D97-AF65-F5344CB8AC3E}">
        <p14:creationId xmlns:p14="http://schemas.microsoft.com/office/powerpoint/2010/main" val="2409608562"/>
      </p:ext>
    </p:extLst>
  </p:cSld>
  <p:clrMapOvr>
    <a:masterClrMapping/>
  </p:clrMapOvr>
  <p:transition spd="med">
    <p:wipe dir="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360970770"/>
      </p:ext>
    </p:extLst>
  </p:cSld>
  <p:clrMapOvr>
    <a:masterClrMapping/>
  </p:clrMapOvr>
  <p:transition spd="med">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6614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0" tIns="45000" rIns="90000" bIns="45000"/>
          <a:lstStyle/>
          <a:p>
            <a:r>
              <a:rPr lang="zh-TW" altLang="en-US" noProof="1"/>
              <a:t>按一下以編輯母片標題樣式</a:t>
            </a:r>
          </a:p>
        </p:txBody>
      </p:sp>
    </p:spTree>
    <p:extLst>
      <p:ext uri="{BB962C8B-B14F-4D97-AF65-F5344CB8AC3E}">
        <p14:creationId xmlns:p14="http://schemas.microsoft.com/office/powerpoint/2010/main" val="2502406087"/>
      </p:ext>
    </p:extLst>
  </p:cSld>
  <p:clrMapOvr>
    <a:masterClrMapping/>
  </p:clrMapOvr>
  <p:transition spd="med">
    <p:wipe dir="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72401"/>
      </p:ext>
    </p:extLst>
  </p:cSld>
  <p:clrMapOvr>
    <a:masterClrMapping/>
  </p:clrMapOvr>
  <p:transition spd="slow">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74" indent="-16857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21" indent="-16857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52" indent="-11214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582" indent="-168574">
              <a:lnSpc>
                <a:spcPct val="100000"/>
              </a:lnSpc>
              <a:spcBef>
                <a:spcPts val="300"/>
              </a:spcBef>
              <a:buClr>
                <a:schemeClr val="bg1">
                  <a:lumMod val="60000"/>
                  <a:lumOff val="40000"/>
                </a:schemeClr>
              </a:buClr>
              <a:buFont typeface="Arial" panose="020B0604020202020204" pitchFamily="34" charset="0"/>
              <a:buChar char="•"/>
              <a:defRPr sz="900"/>
            </a:lvl4pPr>
            <a:lvl5pPr marL="1515523" indent="-16857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1608029"/>
      </p:ext>
    </p:extLst>
  </p:cSld>
  <p:clrMapOvr>
    <a:masterClrMapping/>
  </p:clrMapOvr>
  <p:extLst mod="1">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6522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2" tIns="45001" rIns="90002" bIns="45001"/>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2" tIns="45001" rIns="90002" bIns="45001"/>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9615989"/>
      </p:ext>
    </p:extLst>
  </p:cSld>
  <p:clrMapOvr>
    <a:masterClrMapping/>
  </p:clrMapOvr>
  <p:transition spd="med">
    <p:wipe dir="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008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280612"/>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0464233"/>
      </p:ext>
    </p:extLst>
  </p:cSld>
  <p:clrMapOvr>
    <a:masterClrMapping/>
  </p:clrMapOvr>
  <p:transition spd="med">
    <p:wipe dir="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3" tIns="34289" rIns="67263"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286215345"/>
      </p:ext>
    </p:extLst>
  </p:cSld>
  <p:clrMapOvr>
    <a:masterClrMapping/>
  </p:clrMapOvr>
  <p:transition spd="med">
    <p:zoom dir="in"/>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936688"/>
      </p:ext>
    </p:extLst>
  </p:cSld>
  <p:clrMapOvr>
    <a:masterClrMapping/>
  </p:clrMapOvr>
  <p:transition spd="med">
    <p:zoom dir="in"/>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16607"/>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75005"/>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8" tIns="224288" rIns="224288" bIns="22428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55761267"/>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85179"/>
      </p:ext>
    </p:extLst>
  </p:cSld>
  <p:clrMapOvr>
    <a:masterClrMapping/>
  </p:clrMapOvr>
  <p:transition spd="slow">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2" tIns="45001" rIns="90002" bIns="45001"/>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84" indent="-22736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37658339"/>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5"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66047838"/>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6" name="Slide Number Placeholder 5"/>
          <p:cNvSpPr>
            <a:spLocks noGrp="1"/>
          </p:cNvSpPr>
          <p:nvPr>
            <p:ph type="sldNum" sz="quarter" idx="11"/>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2780698"/>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93254371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25391226"/>
      </p:ext>
    </p:extLst>
  </p:cSld>
  <p:clrMapOvr>
    <a:masterClrMapping/>
  </p:clrMapOvr>
  <p:transition spd="med">
    <p:wipe dir="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0709048"/>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74019476"/>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02" tIns="44800" rIns="89602" bIns="44800"/>
          <a:lstStyle/>
          <a:p>
            <a:pPr defTabSz="6720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7369411"/>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35027729"/>
      </p:ext>
    </p:extLst>
  </p:cSld>
  <p:clrMapOvr>
    <a:masterClrMapping/>
  </p:clrMapOvr>
  <p:transition spd="med">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2001012"/>
      </p:ext>
    </p:extLst>
  </p:cSld>
  <p:clrMapOvr>
    <a:masterClrMapping/>
  </p:clrMapOvr>
  <p:transition spd="med">
    <p:wipe dir="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064" tIns="223064" rIns="223064" bIns="223064">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18664133"/>
      </p:ext>
    </p:extLst>
  </p:cSld>
  <p:clrMapOvr>
    <a:masterClrMapping/>
  </p:clrMapOvr>
  <p:transition spd="med">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60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60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fld id="{116A85C1-27ED-4431-8B7E-C187FA0F4681}" type="slidenum">
              <a:rPr lang="en-US" smtClean="0">
                <a:solidFill>
                  <a:srgbClr val="000000">
                    <a:lumMod val="60000"/>
                    <a:lumOff val="40000"/>
                  </a:srgbClr>
                </a:solidFill>
              </a:rPr>
              <a:pPr defTabSz="6720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592" tIns="44797" rIns="89592" bIns="4479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602" tIns="44800" rIns="89602" bIns="44800"/>
          <a:lstStyle>
            <a:lvl1pPr eaLnBrk="1" hangingPunct="1">
              <a:defRPr>
                <a:solidFill>
                  <a:srgbClr val="444444"/>
                </a:solidFill>
                <a:latin typeface="Arial" charset="0"/>
                <a:ea typeface="PMingLiU" pitchFamily="18" charset="-120"/>
              </a:defRPr>
            </a:lvl1pPr>
          </a:lstStyle>
          <a:p>
            <a:pPr defTabSz="6720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602" tIns="44800" rIns="89602" bIns="44800"/>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186515"/>
      </p:ext>
    </p:extLst>
  </p:cSld>
  <p:clrMapOvr>
    <a:masterClrMapping/>
  </p:clrMapOvr>
  <p:transition spd="med">
    <p:wipe dir="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8748" tIns="134402" rIns="134402" bIns="134402" anchor="ctr"/>
          <a:lstStyle/>
          <a:p>
            <a:pPr defTabSz="6720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602" tIns="44800" rIns="89602" bIns="44800" anchor="ctr"/>
          <a:lstStyle/>
          <a:p>
            <a:pPr defTabSz="6720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28111952"/>
      </p:ext>
    </p:extLst>
  </p:cSld>
  <p:clrMapOvr>
    <a:masterClrMapping/>
  </p:clrMapOvr>
  <p:transition spd="med">
    <p:wipe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82"/>
            <a:ext cx="2895600" cy="274637"/>
          </a:xfrm>
          <a:prstGeom prst="rect">
            <a:avLst/>
          </a:prstGeom>
        </p:spPr>
        <p:txBody>
          <a:bodyPr lIns="89602" tIns="44800" rIns="89602" bIns="44800"/>
          <a:lstStyle>
            <a:lvl1pPr eaLnBrk="1" hangingPunct="1">
              <a:defRPr>
                <a:solidFill>
                  <a:srgbClr val="444444"/>
                </a:solidFill>
                <a:latin typeface="Arial" charset="0"/>
                <a:ea typeface="+mn-ea"/>
              </a:defRPr>
            </a:lvl1pPr>
          </a:lstStyle>
          <a:p>
            <a:pPr defTabSz="6720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54742363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57081973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16381126"/>
      </p:ext>
    </p:extLst>
  </p:cSld>
  <p:clrMapOvr>
    <a:masterClrMapping/>
  </p:clrMapOvr>
  <p:transition spd="med">
    <p:wipe dir="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590943665"/>
      </p:ext>
    </p:extLst>
  </p:cSld>
  <p:clrMapOvr>
    <a:masterClrMapping/>
  </p:clrMapOvr>
  <p:transition spd="med">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0232" indent="-226269">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79420940"/>
      </p:ext>
    </p:extLst>
  </p:cSld>
  <p:clrMapOvr>
    <a:masterClrMapping/>
  </p:clrMapOvr>
  <p:transition spd="med">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089" tIns="38044" rIns="76089" bIns="38044"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20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8207063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089" tIns="38044" rIns="76089" bIns="38044" anchor="ctr"/>
          <a:lstStyle/>
          <a:p>
            <a:pPr algn="ctr" defTabSz="6720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089" tIns="38044" rIns="76089" bIns="38044"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20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20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3707650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993927107"/>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186934545"/>
      </p:ext>
    </p:extLst>
  </p:cSld>
  <p:clrMapOvr>
    <a:masterClrMapping/>
  </p:clrMapOvr>
  <p:transition spd="med">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953826900"/>
      </p:ext>
    </p:extLst>
  </p:cSld>
  <p:clrMapOvr>
    <a:masterClrMapping/>
  </p:clrMapOvr>
  <p:transition spd="med">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0021790"/>
      </p:ext>
    </p:extLst>
  </p:cSld>
  <p:clrMapOvr>
    <a:masterClrMapping/>
  </p:clrMapOvr>
  <p:transition spd="med">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07240262"/>
      </p:ext>
    </p:extLst>
  </p:cSld>
  <p:clrMapOvr>
    <a:masterClrMapping/>
  </p:clrMapOvr>
  <p:transition spd="med">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539607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45485843"/>
      </p:ext>
    </p:extLst>
  </p:cSld>
  <p:clrMapOvr>
    <a:masterClrMapping/>
  </p:clrMapOvr>
  <p:transition spd="med">
    <p:wipe dir="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59644"/>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97449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37039"/>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71716733"/>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2340875"/>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609760"/>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904845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7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38978210"/>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507780452"/>
      </p:ext>
    </p:extLst>
  </p:cSld>
  <p:clrMapOvr>
    <a:masterClrMapping/>
  </p:clrMapOvr>
  <p:transition spd="med">
    <p:wipe dir="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414826"/>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2877300"/>
      </p:ext>
    </p:extLst>
  </p:cSld>
  <p:clrMapOvr>
    <a:masterClrMapping/>
  </p:clrMapOvr>
  <p:transition spd="med">
    <p:wipe dir="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16931351"/>
      </p:ext>
    </p:extLst>
  </p:cSld>
  <p:clrMapOvr>
    <a:masterClrMapping/>
  </p:clrMapOvr>
  <p:transition spd="med">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69375126"/>
      </p:ext>
    </p:extLst>
  </p:cSld>
  <p:clrMapOvr>
    <a:masterClrMapping/>
  </p:clrMapOvr>
  <p:transition spd="med">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4313"/>
      </p:ext>
    </p:extLst>
  </p:cSld>
  <p:clrMapOvr>
    <a:masterClrMapping/>
  </p:clrMapOvr>
  <p:transition spd="med">
    <p:wipe dir="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104731913"/>
      </p:ext>
    </p:extLst>
  </p:cSld>
  <p:clrMapOvr>
    <a:masterClrMapping/>
  </p:clrMapOvr>
  <p:transition spd="med">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54035417"/>
      </p:ext>
    </p:extLst>
  </p:cSld>
  <p:clrMapOvr>
    <a:masterClrMapping/>
  </p:clrMapOvr>
  <p:transition spd="med">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702150"/>
      </p:ext>
    </p:extLst>
  </p:cSld>
  <p:clrMapOvr>
    <a:masterClrMapping/>
  </p:clrMapOvr>
  <p:transition spd="med">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45583149"/>
      </p:ext>
    </p:extLst>
  </p:cSld>
  <p:clrMapOvr>
    <a:masterClrMapping/>
  </p:clrMapOvr>
  <p:transition spd="med">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7801050"/>
      </p:ext>
    </p:extLst>
  </p:cSld>
  <p:clrMapOvr>
    <a:masterClrMapping/>
  </p:clrMapOvr>
  <p:transition spd="med">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9612161"/>
      </p:ext>
    </p:extLst>
  </p:cSld>
  <p:clrMapOvr>
    <a:masterClrMapping/>
  </p:clrMapOvr>
  <p:transition spd="med">
    <p:wipe dir="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0255242"/>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56026215"/>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33316153"/>
      </p:ext>
    </p:extLst>
  </p:cSld>
  <p:clrMapOvr>
    <a:masterClrMapping/>
  </p:clrMapOvr>
  <p:transition spd="med">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846209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0337829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482521439"/>
      </p:ext>
    </p:extLst>
  </p:cSld>
  <p:clrMapOvr>
    <a:masterClrMapping/>
  </p:clrMapOvr>
  <p:transition spd="med">
    <p:wipe dir="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364283634"/>
      </p:ext>
    </p:extLst>
  </p:cSld>
  <p:clrMapOvr>
    <a:masterClrMapping/>
  </p:clrMapOvr>
  <p:transition spd="med">
    <p:wipe dir="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16414968"/>
      </p:ext>
    </p:extLst>
  </p:cSld>
  <p:clrMapOvr>
    <a:masterClrMapping/>
  </p:clrMapOvr>
  <p:transition spd="med">
    <p:wipe dir="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713174"/>
      </p:ext>
    </p:extLst>
  </p:cSld>
  <p:clrMapOvr>
    <a:masterClrMapping/>
  </p:clrMapOvr>
  <p:transition spd="med">
    <p:wipe dir="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93612125"/>
      </p:ext>
    </p:extLst>
  </p:cSld>
  <p:clrMapOvr>
    <a:masterClrMapping/>
  </p:clrMapOvr>
  <p:transition spd="med">
    <p:wipe dir="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08620682"/>
      </p:ext>
    </p:extLst>
  </p:cSld>
  <p:clrMapOvr>
    <a:masterClrMapping/>
  </p:clrMapOvr>
  <p:transition spd="med">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921873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01932803"/>
      </p:ext>
    </p:extLst>
  </p:cSld>
  <p:clrMapOvr>
    <a:masterClrMapping/>
  </p:clrMapOvr>
  <p:transition spd="med">
    <p:wipe dir="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66887966"/>
      </p:ext>
    </p:extLst>
  </p:cSld>
  <p:clrMapOvr>
    <a:masterClrMapping/>
  </p:clrMapOvr>
  <p:transition spd="med">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988294"/>
      </p:ext>
    </p:extLst>
  </p:cSld>
  <p:clrMapOvr>
    <a:masterClrMapping/>
  </p:clrMapOvr>
  <p:transition spd="med">
    <p:wipe dir="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03217820"/>
      </p:ext>
    </p:extLst>
  </p:cSld>
  <p:clrMapOvr>
    <a:masterClrMapping/>
  </p:clrMapOvr>
  <p:transition spd="med">
    <p:wipe dir="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6820097"/>
      </p:ext>
    </p:extLst>
  </p:cSld>
  <p:clrMapOvr>
    <a:masterClrMapping/>
  </p:clrMapOvr>
  <p:transition spd="med">
    <p:wipe dir="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7607780"/>
      </p:ext>
    </p:extLst>
  </p:cSld>
  <p:clrMapOvr>
    <a:masterClrMapping/>
  </p:clrMapOvr>
  <p:transition spd="med">
    <p:wipe dir="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09965673"/>
      </p:ext>
    </p:extLst>
  </p:cSld>
  <p:clrMapOvr>
    <a:masterClrMapping/>
  </p:clrMapOvr>
  <p:transition spd="med">
    <p:wipe dir="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75592629"/>
      </p:ext>
    </p:extLst>
  </p:cSld>
  <p:clrMapOvr>
    <a:masterClrMapping/>
  </p:clrMapOvr>
  <p:transition spd="med">
    <p:wipe dir="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93298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008745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309264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1951264156"/>
      </p:ext>
    </p:extLst>
  </p:cSld>
  <p:clrMapOvr>
    <a:masterClrMapping/>
  </p:clrMapOvr>
  <p:transition spd="slow">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903470458"/>
      </p:ext>
    </p:extLst>
  </p:cSld>
  <p:clrMapOvr>
    <a:masterClrMapping/>
  </p:clrMapOvr>
  <p:transition spd="med">
    <p:wipe dir="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23892536"/>
      </p:ext>
    </p:extLst>
  </p:cSld>
  <p:clrMapOvr>
    <a:masterClrMapping/>
  </p:clrMapOvr>
  <p:transition spd="med">
    <p:wipe dir="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22949143"/>
      </p:ext>
    </p:extLst>
  </p:cSld>
  <p:clrMapOvr>
    <a:masterClrMapping/>
  </p:clrMapOvr>
  <p:transition spd="med">
    <p:wipe dir="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12822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930955621"/>
      </p:ext>
    </p:extLst>
  </p:cSld>
  <p:clrMapOvr>
    <a:masterClrMapping/>
  </p:clrMapOvr>
  <p:transition spd="med">
    <p:wipe dir="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40932110"/>
      </p:ext>
    </p:extLst>
  </p:cSld>
  <p:clrMapOvr>
    <a:masterClrMapping/>
  </p:clrMapOvr>
  <p:transition spd="med">
    <p:wipe dir="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0480361"/>
      </p:ext>
    </p:extLst>
  </p:cSld>
  <p:clrMapOvr>
    <a:masterClrMapping/>
  </p:clrMapOvr>
  <p:transition spd="med">
    <p:wipe dir="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38" rIns="0" bIns="44638">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48"/>
            <a:ext cx="7960422"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191711"/>
      </p:ext>
    </p:extLst>
  </p:cSld>
  <p:clrMapOvr>
    <a:masterClrMapping/>
  </p:clrMapOvr>
  <p:transition spd="med">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660349"/>
      </p:ext>
    </p:extLst>
  </p:cSld>
  <p:clrMapOvr>
    <a:masterClrMapping/>
  </p:clrMapOvr>
  <p:transition spd="med">
    <p:wipe dir="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210238"/>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09839239"/>
      </p:ext>
    </p:extLst>
  </p:cSld>
  <p:clrMapOvr>
    <a:masterClrMapping/>
  </p:clrMapOvr>
  <p:transition spd="med">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38" rIns="0" bIns="44638"/>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4325723"/>
      </p:ext>
    </p:extLst>
  </p:cSld>
  <p:clrMapOvr>
    <a:masterClrMapping/>
  </p:clrMapOvr>
  <p:transition spd="med">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48"/>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5029801"/>
      </p:ext>
    </p:extLst>
  </p:cSld>
  <p:clrMapOvr>
    <a:masterClrMapping/>
  </p:clrMapOvr>
  <p:transition spd="med">
    <p:wipe dir="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87059286"/>
      </p:ext>
    </p:extLst>
  </p:cSld>
  <p:clrMapOvr>
    <a:masterClrMapping/>
  </p:clrMapOvr>
  <p:transition spd="med">
    <p:wipe dir="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605805"/>
      </p:ext>
    </p:extLst>
  </p:cSld>
  <p:clrMapOvr>
    <a:masterClrMapping/>
  </p:clrMapOvr>
  <p:transition spd="med">
    <p:wipe dir="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33079725"/>
      </p:ext>
    </p:extLst>
  </p:cSld>
  <p:clrMapOvr>
    <a:masterClrMapping/>
  </p:clrMapOvr>
  <p:transition spd="med">
    <p:wipe dir="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29054139"/>
      </p:ext>
    </p:extLst>
  </p:cSld>
  <p:clrMapOvr>
    <a:masterClrMapping/>
  </p:clrMapOvr>
  <p:transition spd="med">
    <p:wipe dir="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5697035"/>
      </p:ext>
    </p:extLst>
  </p:cSld>
  <p:clrMapOvr>
    <a:masterClrMapping/>
  </p:clrMapOvr>
  <p:transition spd="med">
    <p:wipe dir="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374264"/>
      </p:ext>
    </p:extLst>
  </p:cSld>
  <p:clrMapOvr>
    <a:masterClrMapping/>
  </p:clrMapOvr>
  <p:transition spd="med">
    <p:wipe dir="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4851167"/>
      </p:ext>
    </p:extLst>
  </p:cSld>
  <p:clrMapOvr>
    <a:masterClrMapping/>
  </p:clrMapOvr>
  <p:transition spd="med">
    <p:wipe dir="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384429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53100328"/>
      </p:ext>
    </p:extLst>
  </p:cSld>
  <p:clrMapOvr>
    <a:masterClrMapping/>
  </p:clrMapOvr>
  <p:transition spd="med">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24333599"/>
      </p:ext>
    </p:extLst>
  </p:cSld>
  <p:clrMapOvr>
    <a:masterClrMapping/>
  </p:clrMapOvr>
  <p:transition spd="med">
    <p:wipe dir="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595600758"/>
      </p:ext>
    </p:extLst>
  </p:cSld>
  <p:clrMapOvr>
    <a:masterClrMapping/>
  </p:clrMapOvr>
  <p:transition spd="med">
    <p:wipe dir="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878856"/>
      </p:ext>
    </p:extLst>
  </p:cSld>
  <p:clrMapOvr>
    <a:masterClrMapping/>
  </p:clrMapOvr>
  <p:transition spd="med">
    <p:wipe dir="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66409282"/>
      </p:ext>
    </p:extLst>
  </p:cSld>
  <p:clrMapOvr>
    <a:masterClrMapping/>
  </p:clrMapOvr>
  <p:transition spd="med">
    <p:wipe dir="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52813"/>
      </p:ext>
    </p:extLst>
  </p:cSld>
  <p:clrMapOvr>
    <a:masterClrMapping/>
  </p:clrMapOvr>
  <p:transition spd="med">
    <p:wipe dir="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90243482"/>
      </p:ext>
    </p:extLst>
  </p:cSld>
  <p:clrMapOvr>
    <a:masterClrMapping/>
  </p:clrMapOvr>
  <p:transition spd="med">
    <p:wipe dir="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20077000"/>
      </p:ext>
    </p:extLst>
  </p:cSld>
  <p:clrMapOvr>
    <a:masterClrMapping/>
  </p:clrMapOvr>
  <p:transition spd="med">
    <p:wipe dir="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3672532"/>
      </p:ext>
    </p:extLst>
  </p:cSld>
  <p:clrMapOvr>
    <a:masterClrMapping/>
  </p:clrMapOvr>
  <p:transition spd="med">
    <p:wipe dir="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3" rIns="0" bIns="446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3"/>
            <a:ext cx="7960422"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0925243"/>
      </p:ext>
    </p:extLst>
  </p:cSld>
  <p:clrMapOvr>
    <a:masterClrMapping/>
  </p:clrMapOvr>
  <p:transition spd="med">
    <p:wipe dir="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432381"/>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111589549"/>
      </p:ext>
    </p:extLst>
  </p:cSld>
  <p:clrMapOvr>
    <a:masterClrMapping/>
  </p:clrMapOvr>
  <p:transition spd="med">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808422"/>
      </p:ext>
    </p:extLst>
  </p:cSld>
  <p:clrMapOvr>
    <a:masterClrMapping/>
  </p:clrMapOvr>
  <p:transition spd="med">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3" rIns="0" bIns="446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7817989"/>
      </p:ext>
    </p:extLst>
  </p:cSld>
  <p:clrMapOvr>
    <a:masterClrMapping/>
  </p:clrMapOvr>
  <p:transition spd="med">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3"/>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2815845"/>
      </p:ext>
    </p:extLst>
  </p:cSld>
  <p:clrMapOvr>
    <a:masterClrMapping/>
  </p:clrMapOvr>
  <p:transition spd="med">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570945840"/>
      </p:ext>
    </p:extLst>
  </p:cSld>
  <p:clrMapOvr>
    <a:masterClrMapping/>
  </p:clrMapOvr>
  <p:transition spd="med">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89731"/>
      </p:ext>
    </p:extLst>
  </p:cSld>
  <p:clrMapOvr>
    <a:masterClrMapping/>
  </p:clrMapOvr>
  <p:transition spd="med">
    <p:wipe dir="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668656"/>
      </p:ext>
    </p:extLst>
  </p:cSld>
  <p:clrMapOvr>
    <a:masterClrMapping/>
  </p:clrMapOvr>
  <p:transition spd="med">
    <p:wipe dir="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975819"/>
      </p:ext>
    </p:extLst>
  </p:cSld>
  <p:clrMapOvr>
    <a:masterClrMapping/>
  </p:clrMapOvr>
  <p:transition spd="med">
    <p:wipe dir="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336264"/>
      </p:ext>
    </p:extLst>
  </p:cSld>
  <p:clrMapOvr>
    <a:masterClrMapping/>
  </p:clrMapOvr>
  <p:transition spd="med">
    <p:wipe dir="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78025395"/>
      </p:ext>
    </p:extLst>
  </p:cSld>
  <p:clrMapOvr>
    <a:masterClrMapping/>
  </p:clrMapOvr>
  <p:transition spd="med">
    <p:wipe dir="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271795"/>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25522185"/>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53942903"/>
      </p:ext>
    </p:extLst>
  </p:cSld>
  <p:clrMapOvr>
    <a:masterClrMapping/>
  </p:clrMapOvr>
  <p:transition spd="med">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77141527"/>
      </p:ext>
    </p:extLst>
  </p:cSld>
  <p:clrMapOvr>
    <a:masterClrMapping/>
  </p:clrMapOvr>
  <p:transition spd="med">
    <p:wipe dir="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15788589"/>
      </p:ext>
    </p:extLst>
  </p:cSld>
  <p:clrMapOvr>
    <a:masterClrMapping/>
  </p:clrMapOvr>
  <p:transition spd="med">
    <p:wipe dir="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91115813"/>
      </p:ext>
    </p:extLst>
  </p:cSld>
  <p:clrMapOvr>
    <a:masterClrMapping/>
  </p:clrMapOvr>
  <p:transition spd="med">
    <p:wipe dir="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4698955"/>
      </p:ext>
    </p:extLst>
  </p:cSld>
  <p:clrMapOvr>
    <a:masterClrMapping/>
  </p:clrMapOvr>
  <p:transition spd="med">
    <p:wipe dir="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201698"/>
      </p:ext>
    </p:extLst>
  </p:cSld>
  <p:clrMapOvr>
    <a:masterClrMapping/>
  </p:clrMapOvr>
  <p:transition spd="med">
    <p:wipe dir="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59858"/>
      </p:ext>
    </p:extLst>
  </p:cSld>
  <p:clrMapOvr>
    <a:masterClrMapping/>
  </p:clrMapOvr>
  <p:transition spd="slow">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1" rIns="0" bIns="4484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78" indent="0">
              <a:lnSpc>
                <a:spcPct val="100000"/>
              </a:lnSpc>
              <a:spcBef>
                <a:spcPts val="300"/>
              </a:spcBef>
              <a:spcAft>
                <a:spcPts val="0"/>
              </a:spcAft>
              <a:buClr>
                <a:srgbClr val="808080"/>
              </a:buClr>
              <a:buNone/>
              <a:defRPr>
                <a:latin typeface="+mn-lt"/>
                <a:ea typeface="Arial"/>
              </a:defRPr>
            </a:lvl2pPr>
            <a:lvl3pPr marL="674060" indent="0">
              <a:lnSpc>
                <a:spcPct val="100000"/>
              </a:lnSpc>
              <a:spcBef>
                <a:spcPts val="300"/>
              </a:spcBef>
              <a:spcAft>
                <a:spcPts val="0"/>
              </a:spcAft>
              <a:buClr>
                <a:srgbClr val="808080"/>
              </a:buClr>
              <a:buNone/>
              <a:defRPr>
                <a:latin typeface="+mn-lt"/>
                <a:ea typeface="Arial"/>
              </a:defRPr>
            </a:lvl3pPr>
            <a:lvl4pPr marL="1231685" indent="-22491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9267266"/>
      </p:ext>
    </p:extLst>
  </p:cSld>
  <p:clrMapOvr>
    <a:masterClrMapping/>
  </p:clrMapOvr>
  <p:transition spd="med">
    <p:wipe dir="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0" tIns="45000" rIns="90000" bIns="45000"/>
          <a:lstStyle>
            <a:lvl1pPr marL="179323" indent="-179323">
              <a:buClr>
                <a:srgbClr val="0085C3"/>
              </a:buClr>
              <a:defRPr sz="1600">
                <a:solidFill>
                  <a:schemeClr val="tx1"/>
                </a:solidFill>
              </a:defRPr>
            </a:lvl1pPr>
            <a:lvl2pPr marL="352295" indent="-173198">
              <a:buClr>
                <a:srgbClr val="0085C3"/>
              </a:buClr>
              <a:defRPr sz="1400" baseline="0">
                <a:solidFill>
                  <a:schemeClr val="tx1"/>
                </a:solidFill>
              </a:defRPr>
            </a:lvl2pPr>
            <a:lvl3pPr marL="531744" indent="-179323">
              <a:buClr>
                <a:srgbClr val="0085C3"/>
              </a:buClr>
              <a:buFont typeface="Arial" panose="020B0604020202020204" pitchFamily="34" charset="0"/>
              <a:buChar char="&gt;"/>
              <a:defRPr sz="1400" baseline="0">
                <a:solidFill>
                  <a:schemeClr val="tx1"/>
                </a:solidFill>
              </a:defRPr>
            </a:lvl3pPr>
            <a:lvl4pPr marL="1347350" indent="0">
              <a:buClr>
                <a:srgbClr val="0085C3"/>
              </a:buClr>
              <a:buNone/>
              <a:defRPr/>
            </a:lvl4pPr>
            <a:lvl5pPr marL="179639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0" tIns="45000" rIns="90000" bIns="45000"/>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89270342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376163"/>
      </p:ext>
    </p:extLst>
  </p:cSld>
  <p:clrMapOvr>
    <a:masterClrMapping/>
  </p:clrMapOvr>
  <p:transition spd="med">
    <p:wipe dir="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46" indent="-17094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0" tIns="45000" rIns="90000" bIns="45000"/>
          <a:lstStyle/>
          <a:p>
            <a:r>
              <a:rPr lang="en-US"/>
              <a:t>Click to edit Master title style</a:t>
            </a:r>
          </a:p>
        </p:txBody>
      </p:sp>
    </p:spTree>
    <p:extLst>
      <p:ext uri="{BB962C8B-B14F-4D97-AF65-F5344CB8AC3E}">
        <p14:creationId xmlns:p14="http://schemas.microsoft.com/office/powerpoint/2010/main" val="209540759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05823894"/>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998" tIns="44999" rIns="89998" bIns="44999"/>
          <a:lstStyle>
            <a:lvl1pPr>
              <a:defRPr/>
            </a:lvl1pPr>
          </a:lstStyle>
          <a:p>
            <a:r>
              <a:rPr lang="en-US" dirty="0"/>
              <a:t>Click to edit content page title</a:t>
            </a:r>
          </a:p>
        </p:txBody>
      </p:sp>
    </p:spTree>
    <p:extLst>
      <p:ext uri="{BB962C8B-B14F-4D97-AF65-F5344CB8AC3E}">
        <p14:creationId xmlns:p14="http://schemas.microsoft.com/office/powerpoint/2010/main" val="1471352025"/>
      </p:ext>
    </p:extLst>
  </p:cSld>
  <p:clrMapOvr>
    <a:masterClrMapping/>
  </p:clrMapOvr>
  <p:transition spd="med">
    <p:wipe dir="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239096628"/>
      </p:ext>
    </p:extLst>
  </p:cSld>
  <p:clrMapOvr>
    <a:masterClrMapping/>
  </p:clrMapOvr>
  <p:transition spd="med">
    <p:wipe dir="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78469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998" tIns="44999" rIns="89998" bIns="44999"/>
          <a:lstStyle/>
          <a:p>
            <a:r>
              <a:rPr lang="zh-TW" altLang="en-US" noProof="1"/>
              <a:t>按一下以編輯母片標題樣式</a:t>
            </a:r>
          </a:p>
        </p:txBody>
      </p:sp>
    </p:spTree>
    <p:extLst>
      <p:ext uri="{BB962C8B-B14F-4D97-AF65-F5344CB8AC3E}">
        <p14:creationId xmlns:p14="http://schemas.microsoft.com/office/powerpoint/2010/main" val="3115810462"/>
      </p:ext>
    </p:extLst>
  </p:cSld>
  <p:clrMapOvr>
    <a:masterClrMapping/>
  </p:clrMapOvr>
  <p:transition spd="med">
    <p:wipe dir="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56369"/>
      </p:ext>
    </p:extLst>
  </p:cSld>
  <p:clrMapOvr>
    <a:masterClrMapping/>
  </p:clrMapOvr>
  <p:transition spd="slow">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0" tIns="45000" rIns="90000" bIns="45000"/>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0" tIns="45000" rIns="90000" bIns="45000"/>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360781"/>
      </p:ext>
    </p:extLst>
  </p:cSld>
  <p:clrMapOvr>
    <a:masterClrMapping/>
  </p:clrMapOvr>
  <p:transition spd="med">
    <p:wipe dir="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5694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37898"/>
      </p:ext>
    </p:extLst>
  </p:cSld>
  <p:clrMapOvr>
    <a:masterClrMapping/>
  </p:clrMapOvr>
  <p:transition spd="med">
    <p:wipe dir="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811456"/>
      </p:ext>
    </p:extLst>
  </p:cSld>
  <p:clrMapOvr>
    <a:masterClrMapping/>
  </p:clrMapOvr>
  <p:transition spd="med">
    <p:zoom dir="in"/>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042"/>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689879727"/>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768607"/>
      </p:ext>
    </p:extLst>
  </p:cSld>
  <p:clrMapOvr>
    <a:masterClrMapping/>
  </p:clrMapOvr>
  <p:transition spd="med">
    <p:wipe dir="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2" tIns="224282" rIns="224282" bIns="224282">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3424871"/>
      </p:ext>
    </p:extLst>
  </p:cSld>
  <p:clrMapOvr>
    <a:masterClrMapping/>
  </p:clrMapOvr>
  <p:transition spd="med">
    <p:wipe dir="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08745"/>
      </p:ext>
    </p:extLst>
  </p:cSld>
  <p:clrMapOvr>
    <a:masterClrMapping/>
  </p:clrMapOvr>
  <p:transition spd="slow">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0" tIns="45000" rIns="90000" bIns="45000"/>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70" indent="-22735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64915841"/>
      </p:ext>
    </p:extLst>
  </p:cSld>
  <p:clrMapOvr>
    <a:masterClrMapping/>
  </p:clrMapOvr>
  <p:transition spd="med">
    <p:wipe dir="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
        <p:nvSpPr>
          <p:cNvPr id="2" name="Title 1"/>
          <p:cNvSpPr>
            <a:spLocks noGrp="1"/>
          </p:cNvSpPr>
          <p:nvPr>
            <p:ph type="title"/>
          </p:nvPr>
        </p:nvSpPr>
        <p:spPr>
          <a:xfrm>
            <a:off x="271464" y="288599"/>
            <a:ext cx="5205412" cy="1593393"/>
          </a:xfrm>
          <a:prstGeom prst="rect">
            <a:avLst/>
          </a:prstGeom>
        </p:spPr>
        <p:txBody>
          <a:bodyPr vert="horz" lIns="0" tIns="0" rIns="0" bIns="0" anchor="b" anchorCtr="0"/>
          <a:lstStyle>
            <a:lvl1pPr>
              <a:lnSpc>
                <a:spcPct val="100000"/>
              </a:lnSpc>
              <a:defRPr sz="54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266701" y="2198968"/>
            <a:ext cx="5210175" cy="395622"/>
          </a:xfrm>
          <a:prstGeom prst="rect">
            <a:avLst/>
          </a:prstGeom>
        </p:spPr>
        <p:txBody>
          <a:bodyPr lIns="0" tIns="0" rIns="0" bIns="0" anchor="t" anchorCtr="0"/>
          <a:lstStyle>
            <a:lvl1pPr marL="224000" indent="-224000">
              <a:buNone/>
              <a:defRPr lang="en-US" sz="2000"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007928479"/>
      </p:ext>
    </p:extLst>
  </p:cSld>
  <p:clrMapOvr>
    <a:masterClrMapping/>
  </p:clrMapOvr>
  <p:transition spd="med">
    <p:wipe dir="r"/>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44719189"/>
      </p:ext>
    </p:extLst>
  </p:cSld>
  <p:clrMapOvr>
    <a:masterClrMapping/>
  </p:clrMapOvr>
  <p:transition spd="med">
    <p:wipe dir="r"/>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6358776"/>
      </p:ext>
    </p:extLst>
  </p:cSld>
  <p:clrMapOvr>
    <a:masterClrMapping/>
  </p:clrMapOvr>
  <p:transition spd="med">
    <p:wipe dir="r"/>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6976322"/>
      </p:ext>
    </p:extLst>
  </p:cSld>
  <p:clrMapOvr>
    <a:masterClrMapping/>
  </p:clrMapOvr>
  <p:transition spd="med">
    <p:wipe dir="r"/>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2659470"/>
      </p:ext>
    </p:extLst>
  </p:cSld>
  <p:clrMapOvr>
    <a:masterClrMapping/>
  </p:clrMapOvr>
  <p:transition spd="med">
    <p:wipe dir="r"/>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4111640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078926317"/>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953" rIns="0" bIns="4495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8554"/>
            <a:ext cx="7960422"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368346"/>
      </p:ext>
    </p:extLst>
  </p:cSld>
  <p:clrMapOvr>
    <a:masterClrMapping/>
  </p:clrMapOvr>
  <p:transition spd="med">
    <p:wipe dir="r"/>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55450147"/>
      </p:ext>
    </p:extLst>
  </p:cSld>
  <p:clrMapOvr>
    <a:masterClrMapping/>
  </p:clrMapOvr>
  <p:transition spd="med">
    <p:wipe dir="r"/>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7348563"/>
      </p:ext>
    </p:extLst>
  </p:cSld>
  <p:clrMapOvr>
    <a:masterClrMapping/>
  </p:clrMapOvr>
  <p:transition spd="med">
    <p:wipe dir="r"/>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953" rIns="0" bIns="44953"/>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644107"/>
      </p:ext>
    </p:extLst>
  </p:cSld>
  <p:clrMapOvr>
    <a:masterClrMapping/>
  </p:clrMapOvr>
  <p:transition spd="med">
    <p:wipe dir="r"/>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4154"/>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23871834"/>
      </p:ext>
    </p:extLst>
  </p:cSld>
  <p:clrMapOvr>
    <a:masterClrMapping/>
  </p:clrMapOvr>
  <p:transition spd="med">
    <p:wipe dir="r"/>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42188548"/>
      </p:ext>
    </p:extLst>
  </p:cSld>
  <p:clrMapOvr>
    <a:masterClrMapping/>
  </p:clrMapOvr>
  <p:transition spd="med">
    <p:wipe dir="r"/>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85884"/>
      </p:ext>
    </p:extLst>
  </p:cSld>
  <p:clrMapOvr>
    <a:masterClrMapping/>
  </p:clrMapOvr>
  <p:transition spd="med">
    <p:wipe dir="r"/>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627855885"/>
      </p:ext>
    </p:extLst>
  </p:cSld>
  <p:clrMapOvr>
    <a:masterClrMapping/>
  </p:clrMapOvr>
  <p:transition spd="med">
    <p:wipe dir="r"/>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88055249"/>
      </p:ext>
    </p:extLst>
  </p:cSld>
  <p:clrMapOvr>
    <a:masterClrMapping/>
  </p:clrMapOvr>
  <p:transition spd="med">
    <p:wipe dir="r"/>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229836757"/>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537054116"/>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1456829465"/>
      </p:ext>
    </p:extLst>
  </p:cSld>
  <p:clrMapOvr>
    <a:masterClrMapping/>
  </p:clrMapOvr>
  <p:transition spd="med">
    <p:wipe dir="r"/>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4277434850"/>
      </p:ext>
    </p:extLst>
  </p:cSld>
  <p:clrMapOvr>
    <a:masterClrMapping/>
  </p:clrMapOvr>
  <p:transition spd="med">
    <p:wipe dir="r"/>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628038513"/>
      </p:ext>
    </p:extLst>
  </p:cSld>
  <p:clrMapOvr>
    <a:masterClrMapping/>
  </p:clrMapOvr>
  <p:transition spd="med">
    <p:wipe dir="r"/>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40117613"/>
      </p:ext>
    </p:extLst>
  </p:cSld>
  <p:clrMapOvr>
    <a:masterClrMapping/>
  </p:clrMapOvr>
  <p:transition spd="med">
    <p:wipe dir="r"/>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4078694"/>
      </p:ext>
    </p:extLst>
  </p:cSld>
  <p:clrMapOvr>
    <a:masterClrMapping/>
  </p:clrMapOvr>
  <p:transition spd="med">
    <p:wipe dir="r"/>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477494042"/>
      </p:ext>
    </p:extLst>
  </p:cSld>
  <p:clrMapOvr>
    <a:masterClrMapping/>
  </p:clrMapOvr>
  <p:transition spd="med">
    <p:wipe dir="r"/>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375706729"/>
      </p:ext>
    </p:extLst>
  </p:cSld>
  <p:clrMapOvr>
    <a:masterClrMapping/>
  </p:clrMapOvr>
  <p:transition spd="med">
    <p:wipe dir="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6" name="Slide Number Placeholder 5"/>
          <p:cNvSpPr>
            <a:spLocks noGrp="1"/>
          </p:cNvSpPr>
          <p:nvPr>
            <p:ph type="sldNum" sz="quarter" idx="11"/>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7048454"/>
      </p:ext>
    </p:extLst>
  </p:cSld>
  <p:clrMapOvr>
    <a:masterClrMapping/>
  </p:clrMapOvr>
  <p:transition spd="med">
    <p:wipe dir="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1820733722"/>
      </p:ext>
    </p:extLst>
  </p:cSld>
  <p:clrMapOvr>
    <a:masterClrMapping/>
  </p:clrMapOvr>
  <p:transition spd="med">
    <p:wipe dir="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8371910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415388469"/>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997191"/>
      </p:ext>
    </p:extLst>
  </p:cSld>
  <p:clrMapOvr>
    <a:masterClrMapping/>
  </p:clrMapOvr>
  <p:transition spd="med">
    <p:wipe dir="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07" tIns="59552" rIns="119107" bIns="59552"/>
          <a:lstStyle/>
          <a:p>
            <a:pPr defTabSz="894611">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6846492"/>
      </p:ext>
    </p:extLst>
  </p:cSld>
  <p:clrMapOvr>
    <a:masterClrMapping/>
  </p:clrMapOvr>
  <p:transition spd="med">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96561191"/>
      </p:ext>
    </p:extLst>
  </p:cSld>
  <p:clrMapOvr>
    <a:masterClrMapping/>
  </p:clrMapOvr>
  <p:transition spd="med">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5192903"/>
      </p:ext>
    </p:extLst>
  </p:cSld>
  <p:clrMapOvr>
    <a:masterClrMapping/>
  </p:clrMapOvr>
  <p:transition spd="med">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82" tIns="297482" rIns="297482" bIns="29748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34638182"/>
      </p:ext>
    </p:extLst>
  </p:cSld>
  <p:clrMapOvr>
    <a:masterClrMapping/>
  </p:clrMapOvr>
  <p:transition spd="med">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091" tIns="178658" rIns="178658" bIns="178658"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07" tIns="59552" rIns="119107" bIns="59552"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21555010"/>
      </p:ext>
    </p:extLst>
  </p:cSld>
  <p:clrMapOvr>
    <a:masterClrMapping/>
  </p:clrMapOvr>
  <p:transition spd="med">
    <p:wipe dir="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6"/>
            <a:ext cx="2895600" cy="274637"/>
          </a:xfrm>
          <a:prstGeom prst="rect">
            <a:avLst/>
          </a:prstGeom>
        </p:spPr>
        <p:txBody>
          <a:bodyPr lIns="119107" tIns="59552" rIns="119107" bIns="59552"/>
          <a:lstStyle>
            <a:lvl1pPr eaLnBrk="1" hangingPunct="1">
              <a:defRPr>
                <a:solidFill>
                  <a:srgbClr val="444444"/>
                </a:solidFill>
                <a:latin typeface="Calibri" panose="020F050202020403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620361566"/>
      </p:ext>
    </p:extLst>
  </p:cSld>
  <p:clrMapOvr>
    <a:masterClrMapping/>
  </p:clrMapOvr>
  <p:transition spd="slow">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6"/>
            <a:ext cx="2895600" cy="274637"/>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496057479"/>
      </p:ext>
    </p:extLst>
  </p:cSld>
  <p:clrMapOvr>
    <a:masterClrMapping/>
  </p:clrMapOvr>
  <p:transition spd="med">
    <p:wipe dir="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265352280"/>
      </p:ext>
    </p:extLst>
  </p:cSld>
  <p:clrMapOvr>
    <a:masterClrMapping/>
  </p:clrMapOvr>
  <p:transition spd="med">
    <p:wipe dir="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28501721"/>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9449360"/>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0170825"/>
      </p:ext>
    </p:extLst>
  </p:cSld>
  <p:clrMapOvr>
    <a:masterClrMapping/>
  </p:clrMapOvr>
  <p:transition spd="med">
    <p:wipe dir="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21" indent="-30158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57423074"/>
      </p:ext>
    </p:extLst>
  </p:cSld>
  <p:clrMapOvr>
    <a:masterClrMapping/>
  </p:clrMapOvr>
  <p:transition spd="med">
    <p:wipe dir="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0" tIns="50928" rIns="101090" bIns="5092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11">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06714244"/>
      </p:ext>
    </p:extLst>
  </p:cSld>
  <p:clrMapOvr>
    <a:masterClrMapping/>
  </p:clrMapOvr>
  <p:transition spd="med">
    <p:wipe dir="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0" tIns="50928" rIns="101090" bIns="50928" anchor="ctr"/>
          <a:lstStyle/>
          <a:p>
            <a:pPr algn="ctr" defTabSz="894611">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0" tIns="50928" rIns="101090" bIns="5092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11"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11"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9097224"/>
      </p:ext>
    </p:extLst>
  </p:cSld>
  <p:clrMapOvr>
    <a:masterClrMapping/>
  </p:clrMapOvr>
  <p:transition spd="med">
    <p:wipe dir="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723478293"/>
      </p:ext>
    </p:extLst>
  </p:cSld>
  <p:clrMapOvr>
    <a:masterClrMapping/>
  </p:clrMapOvr>
  <p:transition spd="med">
    <p:wipe dir="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473222628"/>
      </p:ext>
    </p:extLst>
  </p:cSld>
  <p:clrMapOvr>
    <a:masterClrMapping/>
  </p:clrMapOvr>
  <p:transition spd="med">
    <p:wipe dir="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6" name="Slide Number Placeholder 5"/>
          <p:cNvSpPr>
            <a:spLocks noGrp="1"/>
          </p:cNvSpPr>
          <p:nvPr>
            <p:ph type="sldNum" sz="quarter" idx="11"/>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9664525"/>
      </p:ext>
    </p:extLst>
  </p:cSld>
  <p:clrMapOvr>
    <a:masterClrMapping/>
  </p:clrMapOvr>
  <p:transition spd="med">
    <p:wipe dir="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5862276"/>
      </p:ext>
    </p:extLst>
  </p:cSld>
  <p:clrMapOvr>
    <a:masterClrMapping/>
  </p:clrMapOvr>
  <p:transition spd="med">
    <p:wipe dir="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5971098"/>
      </p:ext>
    </p:extLst>
  </p:cSld>
  <p:clrMapOvr>
    <a:masterClrMapping/>
  </p:clrMapOvr>
  <p:transition spd="med">
    <p:wipe dir="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96647480"/>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98790680"/>
      </p:ext>
    </p:extLst>
  </p:cSld>
  <p:clrMapOvr>
    <a:masterClrMapping/>
  </p:clrMapOvr>
  <p:transition spd="med">
    <p:wipe dir="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13" tIns="59555" rIns="119113" bIns="59555"/>
          <a:lstStyle/>
          <a:p>
            <a:pPr defTabSz="894655">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47657684"/>
      </p:ext>
    </p:extLst>
  </p:cSld>
  <p:clrMapOvr>
    <a:masterClrMapping/>
  </p:clrMapOvr>
  <p:transition spd="med">
    <p:wipe dir="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42768835"/>
      </p:ext>
    </p:extLst>
  </p:cSld>
  <p:clrMapOvr>
    <a:masterClrMapping/>
  </p:clrMapOvr>
  <p:transition spd="med">
    <p:wipe dir="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65730568"/>
      </p:ext>
    </p:extLst>
  </p:cSld>
  <p:clrMapOvr>
    <a:masterClrMapping/>
  </p:clrMapOvr>
  <p:transition spd="med">
    <p:wipe dir="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97" tIns="297497" rIns="297497" bIns="29749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80534644"/>
      </p:ext>
    </p:extLst>
  </p:cSld>
  <p:clrMapOvr>
    <a:masterClrMapping/>
  </p:clrMapOvr>
  <p:transition spd="med">
    <p:wipe dir="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1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11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fld id="{116A85C1-27ED-4431-8B7E-C187FA0F4681}" type="slidenum">
              <a:rPr lang="en-US" smtClean="0">
                <a:solidFill>
                  <a:srgbClr val="000000">
                    <a:lumMod val="60000"/>
                    <a:lumOff val="40000"/>
                  </a:srgbClr>
                </a:solidFill>
              </a:rPr>
              <a:pPr defTabSz="8946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099" tIns="59551" rIns="119099" bIns="5955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4655">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13" tIns="59555" rIns="119113" bIns="5955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25820553"/>
      </p:ext>
    </p:extLst>
  </p:cSld>
  <p:clrMapOvr>
    <a:masterClrMapping/>
  </p:clrMapOvr>
  <p:transition spd="med">
    <p:wipe dir="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103" tIns="178667" rIns="178667" bIns="178667"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13" tIns="59555" rIns="119113" bIns="59555"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6"/>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05641777"/>
      </p:ext>
    </p:extLst>
  </p:cSld>
  <p:clrMapOvr>
    <a:masterClrMapping/>
  </p:clrMapOvr>
  <p:transition spd="med">
    <p:wipe dir="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4"/>
            <a:ext cx="2895600" cy="274637"/>
          </a:xfrm>
          <a:prstGeom prst="rect">
            <a:avLst/>
          </a:prstGeom>
        </p:spPr>
        <p:txBody>
          <a:bodyPr lIns="119113" tIns="59555" rIns="119113" bIns="59555"/>
          <a:lstStyle>
            <a:lvl1pPr eaLnBrk="1" hangingPunct="1">
              <a:defRPr>
                <a:solidFill>
                  <a:srgbClr val="444444"/>
                </a:solidFill>
                <a:latin typeface="Calibri" panose="020F050202020403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371468525"/>
      </p:ext>
    </p:extLst>
  </p:cSld>
  <p:clrMapOvr>
    <a:masterClrMapping/>
  </p:clrMapOvr>
  <p:transition spd="slow">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4"/>
            <a:ext cx="2895600" cy="274637"/>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537948913"/>
      </p:ext>
    </p:extLst>
  </p:cSld>
  <p:clrMapOvr>
    <a:masterClrMapping/>
  </p:clrMapOvr>
  <p:transition spd="med">
    <p:wipe dir="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66980756"/>
      </p:ext>
    </p:extLst>
  </p:cSld>
  <p:clrMapOvr>
    <a:masterClrMapping/>
  </p:clrMapOvr>
  <p:transition spd="med">
    <p:wipe dir="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0848835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12499649"/>
      </p:ext>
    </p:extLst>
  </p:cSld>
  <p:clrMapOvr>
    <a:masterClrMapping/>
  </p:clrMapOvr>
  <p:transition spd="med">
    <p:wipe dir="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374590694"/>
      </p:ext>
    </p:extLst>
  </p:cSld>
  <p:clrMapOvr>
    <a:masterClrMapping/>
  </p:clrMapOvr>
  <p:transition spd="med">
    <p:wipe dir="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57" indent="-30160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555357205"/>
      </p:ext>
    </p:extLst>
  </p:cSld>
  <p:clrMapOvr>
    <a:masterClrMapping/>
  </p:clrMapOvr>
  <p:transition spd="med">
    <p:wipe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6" tIns="50930" rIns="101096" bIns="50930"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55">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802685998"/>
      </p:ext>
    </p:extLst>
  </p:cSld>
  <p:clrMapOvr>
    <a:masterClrMapping/>
  </p:clrMapOvr>
  <p:transition spd="med">
    <p:wipe dir="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6" tIns="50930" rIns="101096" bIns="50930" anchor="ctr"/>
          <a:lstStyle/>
          <a:p>
            <a:pPr algn="ctr" defTabSz="894655">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6" tIns="50930" rIns="101096" bIns="50930"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55"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55"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060747091"/>
      </p:ext>
    </p:extLst>
  </p:cSld>
  <p:clrMapOvr>
    <a:masterClrMapping/>
  </p:clrMapOvr>
  <p:transition spd="med">
    <p:wipe dir="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6"/>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91629037"/>
      </p:ext>
    </p:extLst>
  </p:cSld>
  <p:clrMapOvr>
    <a:masterClrMapping/>
  </p:clrMapOvr>
  <p:transition spd="med">
    <p:wipe dir="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622" tIns="59810" rIns="119622" bIns="59810"/>
          <a:lstStyle/>
          <a:p>
            <a:pPr defTabSz="894655"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61487725"/>
      </p:ext>
    </p:extLst>
  </p:cSld>
  <p:clrMapOvr>
    <a:masterClrMapping/>
  </p:clrMapOvr>
  <p:transition spd="med">
    <p:wipe dir="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1501278"/>
      </p:ext>
    </p:extLst>
  </p:cSld>
  <p:clrMapOvr>
    <a:masterClrMapping/>
  </p:clrMapOvr>
  <p:transition spd="med">
    <p:wipe dir="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7635487"/>
      </p:ext>
    </p:extLst>
  </p:cSld>
  <p:clrMapOvr>
    <a:masterClrMapping/>
  </p:clrMapOvr>
  <p:transition spd="med">
    <p:wipe dir="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77899201"/>
      </p:ext>
    </p:extLst>
  </p:cSld>
  <p:clrMapOvr>
    <a:masterClrMapping/>
  </p:clrMapOvr>
  <p:transition spd="med">
    <p:wipe dir="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60832332"/>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7463795"/>
      </p:ext>
    </p:extLst>
  </p:cSld>
  <p:clrMapOvr>
    <a:masterClrMapping/>
  </p:clrMapOvr>
  <p:transition spd="med">
    <p:wipe dir="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8932510"/>
      </p:ext>
    </p:extLst>
  </p:cSld>
  <p:clrMapOvr>
    <a:masterClrMapping/>
  </p:clrMapOvr>
  <p:transition spd="med">
    <p:wipe dir="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560388"/>
      </p:ext>
    </p:extLst>
  </p:cSld>
  <p:clrMapOvr>
    <a:masterClrMapping/>
  </p:clrMapOvr>
  <p:transition spd="med">
    <p:wipe dir="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271164"/>
      </p:ext>
    </p:extLst>
  </p:cSld>
  <p:clrMapOvr>
    <a:masterClrMapping/>
  </p:clrMapOvr>
  <p:transition spd="med">
    <p:wipe dir="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2728636"/>
      </p:ext>
    </p:extLst>
  </p:cSld>
  <p:clrMapOvr>
    <a:masterClrMapping/>
  </p:clrMapOvr>
  <p:transition spd="med">
    <p:wipe dir="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271133"/>
      </p:ext>
    </p:extLst>
  </p:cSld>
  <p:clrMapOvr>
    <a:masterClrMapping/>
  </p:clrMapOvr>
  <p:transition spd="med">
    <p:wipe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8431909"/>
      </p:ext>
    </p:extLst>
  </p:cSld>
  <p:clrMapOvr>
    <a:masterClrMapping/>
  </p:clrMapOvr>
  <p:transition spd="med">
    <p:wipe dir="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477646"/>
      </p:ext>
    </p:extLst>
  </p:cSld>
  <p:clrMapOvr>
    <a:masterClrMapping/>
  </p:clrMapOvr>
  <p:transition spd="med">
    <p:wipe dir="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67649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4851976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919543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874" indent="0">
              <a:lnSpc>
                <a:spcPct val="100000"/>
              </a:lnSpc>
              <a:spcBef>
                <a:spcPts val="300"/>
              </a:spcBef>
              <a:spcAft>
                <a:spcPts val="0"/>
              </a:spcAft>
              <a:buClr>
                <a:srgbClr val="808080"/>
              </a:buClr>
              <a:buNone/>
              <a:defRPr>
                <a:latin typeface="+mn-lt"/>
                <a:ea typeface="Arial"/>
              </a:defRPr>
            </a:lvl2pPr>
            <a:lvl3pPr marL="676786" indent="0">
              <a:lnSpc>
                <a:spcPct val="100000"/>
              </a:lnSpc>
              <a:spcBef>
                <a:spcPts val="300"/>
              </a:spcBef>
              <a:spcAft>
                <a:spcPts val="0"/>
              </a:spcAft>
              <a:buClr>
                <a:srgbClr val="808080"/>
              </a:buClr>
              <a:buNone/>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1353539"/>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7241386"/>
      </p:ext>
    </p:extLst>
  </p:cSld>
  <p:clrMapOvr>
    <a:masterClrMapping/>
  </p:clrMapOvr>
  <p:transition spd="med">
    <p:wipe dir="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041817"/>
      </p:ext>
    </p:extLst>
  </p:cSld>
  <p:clrMapOvr>
    <a:masterClrMapping/>
  </p:clrMapOvr>
  <p:transition spd="med">
    <p:wipe dir="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383007680"/>
      </p:ext>
    </p:extLst>
  </p:cSld>
  <p:clrMapOvr>
    <a:masterClrMapping/>
  </p:clrMapOvr>
  <p:transition spd="med">
    <p:wipe dir="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358289"/>
      </p:ext>
    </p:extLst>
  </p:cSld>
  <p:clrMapOvr>
    <a:masterClrMapping/>
  </p:clrMapOvr>
  <p:transition spd="med">
    <p:wipe dir="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860587"/>
      </p:ext>
    </p:extLst>
  </p:cSld>
  <p:clrMapOvr>
    <a:masterClrMapping/>
  </p:clrMapOvr>
  <p:transition spd="med">
    <p:wipe dir="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15824140"/>
      </p:ext>
    </p:extLst>
  </p:cSld>
  <p:clrMapOvr>
    <a:masterClrMapping/>
  </p:clrMapOvr>
  <p:transition spd="med">
    <p:wipe dir="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28988067"/>
      </p:ext>
    </p:extLst>
  </p:cSld>
  <p:clrMapOvr>
    <a:masterClrMapping/>
  </p:clrMapOvr>
  <p:transition spd="med">
    <p:wipe dir="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02231931"/>
      </p:ext>
    </p:extLst>
  </p:cSld>
  <p:clrMapOvr>
    <a:masterClrMapping/>
  </p:clrMapOvr>
  <p:transition spd="med">
    <p:wipe dir="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11130775"/>
      </p:ext>
    </p:extLst>
  </p:cSld>
  <p:clrMapOvr>
    <a:masterClrMapping/>
  </p:clrMapOvr>
  <p:transition spd="med">
    <p:wipe dir="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5443485"/>
      </p:ext>
    </p:extLst>
  </p:cSld>
  <p:clrMapOvr>
    <a:masterClrMapping/>
  </p:clrMapOvr>
  <p:transition spd="med">
    <p:wipe dir="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110526"/>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28058578"/>
      </p:ext>
    </p:extLst>
  </p:cSld>
  <p:clrMapOvr>
    <a:masterClrMapping/>
  </p:clrMapOvr>
  <p:transition spd="med">
    <p:wipe dir="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48876795"/>
      </p:ext>
    </p:extLst>
  </p:cSld>
  <p:clrMapOvr>
    <a:masterClrMapping/>
  </p:clrMapOvr>
  <p:transition spd="med">
    <p:wipe dir="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23066725"/>
      </p:ext>
    </p:extLst>
  </p:cSld>
  <p:clrMapOvr>
    <a:masterClrMapping/>
  </p:clrMapOvr>
  <p:transition spd="med">
    <p:wipe dir="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2382061"/>
      </p:ext>
    </p:extLst>
  </p:cSld>
  <p:clrMapOvr>
    <a:masterClrMapping/>
  </p:clrMapOvr>
  <p:transition spd="med">
    <p:wipe dir="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6130095"/>
      </p:ext>
    </p:extLst>
  </p:cSld>
  <p:clrMapOvr>
    <a:masterClrMapping/>
  </p:clrMapOvr>
  <p:transition spd="med">
    <p:wipe dir="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181491"/>
      </p:ext>
    </p:extLst>
  </p:cSld>
  <p:clrMapOvr>
    <a:masterClrMapping/>
  </p:clrMapOvr>
  <p:transition spd="med">
    <p:wipe dir="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7249153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49019883"/>
      </p:ext>
    </p:extLst>
  </p:cSld>
  <p:clrMapOvr>
    <a:masterClrMapping/>
  </p:clrMapOvr>
  <p:transition spd="med">
    <p:wipe dir="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35416600"/>
      </p:ext>
    </p:extLst>
  </p:cSld>
  <p:clrMapOvr>
    <a:masterClrMapping/>
  </p:clrMapOvr>
  <p:transition spd="med">
    <p:wipe dir="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0688713"/>
      </p:ext>
    </p:extLst>
  </p:cSld>
  <p:clrMapOvr>
    <a:masterClrMapping/>
  </p:clrMapOvr>
  <p:transition spd="med">
    <p:wipe dir="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7635" indent="0" algn="ctr">
              <a:buNone/>
              <a:defRPr sz="2000"/>
            </a:lvl2pPr>
            <a:lvl3pPr marL="895208" indent="0" algn="ctr">
              <a:buNone/>
              <a:defRPr sz="1800"/>
            </a:lvl3pPr>
            <a:lvl4pPr marL="1342961" indent="0" algn="ctr">
              <a:buNone/>
              <a:defRPr sz="1600"/>
            </a:lvl4pPr>
            <a:lvl5pPr marL="1790414" indent="0" algn="ctr">
              <a:buNone/>
              <a:defRPr sz="1600"/>
            </a:lvl5pPr>
            <a:lvl6pPr marL="2237690" indent="0" algn="ctr">
              <a:buNone/>
              <a:defRPr sz="1600"/>
            </a:lvl6pPr>
            <a:lvl7pPr marL="2685371" indent="0" algn="ctr">
              <a:buNone/>
              <a:defRPr sz="1600"/>
            </a:lvl7pPr>
            <a:lvl8pPr marL="3133097" indent="0" algn="ctr">
              <a:buNone/>
              <a:defRPr sz="1600"/>
            </a:lvl8pPr>
            <a:lvl9pPr marL="358056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1228148"/>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91720034"/>
      </p:ext>
    </p:extLst>
  </p:cSld>
  <p:clrMapOvr>
    <a:masterClrMapping/>
  </p:clrMapOvr>
  <p:transition spd="med">
    <p:wipe dir="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0858378"/>
      </p:ext>
    </p:extLst>
  </p:cSld>
  <p:clrMapOvr>
    <a:masterClrMapping/>
  </p:clrMapOvr>
  <p:transition spd="med">
    <p:wipe dir="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7635" indent="0">
              <a:buNone/>
              <a:defRPr sz="2000"/>
            </a:lvl2pPr>
            <a:lvl3pPr marL="895208" indent="0">
              <a:buNone/>
              <a:defRPr sz="1800"/>
            </a:lvl3pPr>
            <a:lvl4pPr marL="1342961" indent="0">
              <a:buNone/>
              <a:defRPr sz="1600"/>
            </a:lvl4pPr>
            <a:lvl5pPr marL="1790414" indent="0">
              <a:buNone/>
              <a:defRPr sz="1600"/>
            </a:lvl5pPr>
            <a:lvl6pPr marL="2237690" indent="0">
              <a:buNone/>
              <a:defRPr sz="1600"/>
            </a:lvl6pPr>
            <a:lvl7pPr marL="2685371" indent="0">
              <a:buNone/>
              <a:defRPr sz="1600"/>
            </a:lvl7pPr>
            <a:lvl8pPr marL="3133097" indent="0">
              <a:buNone/>
              <a:defRPr sz="1600"/>
            </a:lvl8pPr>
            <a:lvl9pPr marL="358056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9331373"/>
      </p:ext>
    </p:extLst>
  </p:cSld>
  <p:clrMapOvr>
    <a:masterClrMapping/>
  </p:clrMapOvr>
  <p:transition spd="med">
    <p:wipe dir="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1086422"/>
      </p:ext>
    </p:extLst>
  </p:cSld>
  <p:clrMapOvr>
    <a:masterClrMapping/>
  </p:clrMapOvr>
  <p:transition spd="med">
    <p:wipe dir="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489828"/>
      </p:ext>
    </p:extLst>
  </p:cSld>
  <p:clrMapOvr>
    <a:masterClrMapping/>
  </p:clrMapOvr>
  <p:transition spd="med">
    <p:wipe dir="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53080433"/>
      </p:ext>
    </p:extLst>
  </p:cSld>
  <p:clrMapOvr>
    <a:masterClrMapping/>
  </p:clrMapOvr>
  <p:transition spd="med">
    <p:wipe dir="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1908810"/>
      </p:ext>
    </p:extLst>
  </p:cSld>
  <p:clrMapOvr>
    <a:masterClrMapping/>
  </p:clrMapOvr>
  <p:transition spd="med">
    <p:wipe dir="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267381"/>
      </p:ext>
    </p:extLst>
  </p:cSld>
  <p:clrMapOvr>
    <a:masterClrMapping/>
  </p:clrMapOvr>
  <p:transition spd="med">
    <p:wipe dir="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7635" indent="0">
              <a:buNone/>
              <a:defRPr sz="2800"/>
            </a:lvl2pPr>
            <a:lvl3pPr marL="895208" indent="0">
              <a:buNone/>
              <a:defRPr sz="2400"/>
            </a:lvl3pPr>
            <a:lvl4pPr marL="1342961" indent="0">
              <a:buNone/>
              <a:defRPr sz="2000"/>
            </a:lvl4pPr>
            <a:lvl5pPr marL="1790414" indent="0">
              <a:buNone/>
              <a:defRPr sz="2000"/>
            </a:lvl5pPr>
            <a:lvl6pPr marL="2237690" indent="0">
              <a:buNone/>
              <a:defRPr sz="2000"/>
            </a:lvl6pPr>
            <a:lvl7pPr marL="2685371" indent="0">
              <a:buNone/>
              <a:defRPr sz="2000"/>
            </a:lvl7pPr>
            <a:lvl8pPr marL="3133097" indent="0">
              <a:buNone/>
              <a:defRPr sz="2000"/>
            </a:lvl8pPr>
            <a:lvl9pPr marL="358056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47464885"/>
      </p:ext>
    </p:extLst>
  </p:cSld>
  <p:clrMapOvr>
    <a:masterClrMapping/>
  </p:clrMapOvr>
  <p:transition spd="med">
    <p:wipe dir="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1082490"/>
      </p:ext>
    </p:extLst>
  </p:cSld>
  <p:clrMapOvr>
    <a:masterClrMapping/>
  </p:clrMapOvr>
  <p:transition spd="med">
    <p:wipe dir="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87785475"/>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00642693"/>
      </p:ext>
    </p:extLst>
  </p:cSld>
  <p:clrMapOvr>
    <a:masterClrMapping/>
  </p:clrMapOvr>
  <p:transition spd="med">
    <p:wipe dir="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8271992"/>
      </p:ext>
    </p:extLst>
  </p:cSld>
  <p:clrMapOvr>
    <a:masterClrMapping/>
  </p:clrMapOvr>
  <p:transition spd="med">
    <p:wipe dir="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9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77423032"/>
      </p:ext>
    </p:extLst>
  </p:cSld>
  <p:clrMapOvr>
    <a:masterClrMapping/>
  </p:clrMapOvr>
  <p:transition spd="med">
    <p:wipe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22" tIns="44810" rIns="89622" bIns="44810"/>
          <a:lstStyle>
            <a:lvl1pPr eaLnBrk="1" hangingPunct="1">
              <a:defRPr>
                <a:solidFill>
                  <a:srgbClr val="444444"/>
                </a:solidFill>
                <a:latin typeface="Arial" charset="0"/>
                <a:ea typeface="+mn-ea"/>
              </a:defRPr>
            </a:lvl1pPr>
          </a:lstStyle>
          <a:p>
            <a:pPr defTabSz="672233">
              <a:defRPr/>
            </a:pPr>
            <a:endParaRPr lang="en-US" altLang="zh-TW" dirty="0"/>
          </a:p>
        </p:txBody>
      </p:sp>
    </p:spTree>
    <p:extLst>
      <p:ext uri="{BB962C8B-B14F-4D97-AF65-F5344CB8AC3E}">
        <p14:creationId xmlns:p14="http://schemas.microsoft.com/office/powerpoint/2010/main" val="103632393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428512390"/>
      </p:ext>
    </p:extLst>
  </p:cSld>
  <p:clrMapOvr>
    <a:masterClrMapping/>
  </p:clrMapOvr>
  <p:transition spd="med">
    <p:wipe dir="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7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17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fld id="{116A85C1-27ED-4431-8B7E-C187FA0F4681}" type="slidenum">
              <a:rPr lang="en-US" smtClean="0">
                <a:solidFill>
                  <a:srgbClr val="000000">
                    <a:lumMod val="60000"/>
                    <a:lumOff val="40000"/>
                  </a:srgbClr>
                </a:solidFill>
              </a:rPr>
              <a:pPr defTabSz="89509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159" tIns="59581" rIns="119159" bIns="5958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173" tIns="59585" rIns="119173" bIns="5958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09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73" tIns="59585" rIns="119173" bIns="5958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34962752"/>
      </p:ext>
    </p:extLst>
  </p:cSld>
  <p:clrMapOvr>
    <a:masterClrMapping/>
  </p:clrMapOvr>
  <p:transition spd="med">
    <p:wipe dir="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199008581"/>
      </p:ext>
    </p:extLst>
  </p:cSld>
  <p:clrMapOvr>
    <a:masterClrMapping/>
  </p:clrMapOvr>
  <p:transition spd="med">
    <p:wipe dir="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691" tIns="25718" rIns="5069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691" tIns="25718" rIns="5069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691" tIns="25718" rIns="50691" bIns="25718"/>
          <a:lstStyle/>
          <a:p>
            <a:pPr defTabSz="67134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9625080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042" indent="0" algn="ctr">
              <a:buNone/>
              <a:defRPr sz="2000"/>
            </a:lvl2pPr>
            <a:lvl3pPr marL="896041" indent="0" algn="ctr">
              <a:buNone/>
              <a:defRPr sz="1800"/>
            </a:lvl3pPr>
            <a:lvl4pPr marL="1344182" indent="0" algn="ctr">
              <a:buNone/>
              <a:defRPr sz="1600"/>
            </a:lvl4pPr>
            <a:lvl5pPr marL="1792079" indent="0" algn="ctr">
              <a:buNone/>
              <a:defRPr sz="1600"/>
            </a:lvl5pPr>
            <a:lvl6pPr marL="2239762" indent="0" algn="ctr">
              <a:buNone/>
              <a:defRPr sz="1600"/>
            </a:lvl6pPr>
            <a:lvl7pPr marL="2687850" indent="0" algn="ctr">
              <a:buNone/>
              <a:defRPr sz="1600"/>
            </a:lvl7pPr>
            <a:lvl8pPr marL="3135983" indent="0" algn="ctr">
              <a:buNone/>
              <a:defRPr sz="1600"/>
            </a:lvl8pPr>
            <a:lvl9pPr marL="35838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06713840"/>
      </p:ext>
    </p:extLst>
  </p:cSld>
  <p:clrMapOvr>
    <a:masterClrMapping/>
  </p:clrMapOvr>
  <p:transition spd="med">
    <p:wipe dir="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88286233"/>
      </p:ext>
    </p:extLst>
  </p:cSld>
  <p:clrMapOvr>
    <a:masterClrMapping/>
  </p:clrMapOvr>
  <p:transition spd="med">
    <p:wipe dir="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042" indent="0">
              <a:buNone/>
              <a:defRPr sz="2000"/>
            </a:lvl2pPr>
            <a:lvl3pPr marL="896041" indent="0">
              <a:buNone/>
              <a:defRPr sz="1800"/>
            </a:lvl3pPr>
            <a:lvl4pPr marL="1344182" indent="0">
              <a:buNone/>
              <a:defRPr sz="1600"/>
            </a:lvl4pPr>
            <a:lvl5pPr marL="1792079" indent="0">
              <a:buNone/>
              <a:defRPr sz="1600"/>
            </a:lvl5pPr>
            <a:lvl6pPr marL="2239762" indent="0">
              <a:buNone/>
              <a:defRPr sz="1600"/>
            </a:lvl6pPr>
            <a:lvl7pPr marL="2687850" indent="0">
              <a:buNone/>
              <a:defRPr sz="1600"/>
            </a:lvl7pPr>
            <a:lvl8pPr marL="3135983" indent="0">
              <a:buNone/>
              <a:defRPr sz="1600"/>
            </a:lvl8pPr>
            <a:lvl9pPr marL="35838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0441754"/>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57"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257"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fld id="{116A85C1-27ED-4431-8B7E-C187FA0F4681}" type="slidenum">
              <a:rPr lang="en-US" smtClean="0">
                <a:solidFill>
                  <a:srgbClr val="000000">
                    <a:lumMod val="60000"/>
                    <a:lumOff val="40000"/>
                  </a:srgbClr>
                </a:solidFill>
              </a:rPr>
              <a:pPr defTabSz="89572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243" tIns="59623" rIns="119243" bIns="5962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727">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57" tIns="59627" rIns="119257" bIns="59627"/>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2433495"/>
      </p:ext>
    </p:extLst>
  </p:cSld>
  <p:clrMapOvr>
    <a:masterClrMapping/>
  </p:clrMapOvr>
  <p:transition spd="med">
    <p:wipe dir="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936987734"/>
      </p:ext>
    </p:extLst>
  </p:cSld>
  <p:clrMapOvr>
    <a:masterClrMapping/>
  </p:clrMapOvr>
  <p:transition spd="med">
    <p:wipe dir="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16019921"/>
      </p:ext>
    </p:extLst>
  </p:cSld>
  <p:clrMapOvr>
    <a:masterClrMapping/>
  </p:clrMapOvr>
  <p:transition spd="med">
    <p:wipe dir="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4535199"/>
      </p:ext>
    </p:extLst>
  </p:cSld>
  <p:clrMapOvr>
    <a:masterClrMapping/>
  </p:clrMapOvr>
  <p:transition spd="med">
    <p:wipe dir="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16701867"/>
      </p:ext>
    </p:extLst>
  </p:cSld>
  <p:clrMapOvr>
    <a:masterClrMapping/>
  </p:clrMapOvr>
  <p:transition spd="med">
    <p:wipe dir="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731249"/>
      </p:ext>
    </p:extLst>
  </p:cSld>
  <p:clrMapOvr>
    <a:masterClrMapping/>
  </p:clrMapOvr>
  <p:transition spd="med">
    <p:wipe dir="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042" indent="0">
              <a:buNone/>
              <a:defRPr sz="2800"/>
            </a:lvl2pPr>
            <a:lvl3pPr marL="896041" indent="0">
              <a:buNone/>
              <a:defRPr sz="2400"/>
            </a:lvl3pPr>
            <a:lvl4pPr marL="1344182" indent="0">
              <a:buNone/>
              <a:defRPr sz="2000"/>
            </a:lvl4pPr>
            <a:lvl5pPr marL="1792079" indent="0">
              <a:buNone/>
              <a:defRPr sz="2000"/>
            </a:lvl5pPr>
            <a:lvl6pPr marL="2239762" indent="0">
              <a:buNone/>
              <a:defRPr sz="2000"/>
            </a:lvl6pPr>
            <a:lvl7pPr marL="2687850" indent="0">
              <a:buNone/>
              <a:defRPr sz="2000"/>
            </a:lvl7pPr>
            <a:lvl8pPr marL="3135983" indent="0">
              <a:buNone/>
              <a:defRPr sz="2000"/>
            </a:lvl8pPr>
            <a:lvl9pPr marL="35838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1630765"/>
      </p:ext>
    </p:extLst>
  </p:cSld>
  <p:clrMapOvr>
    <a:masterClrMapping/>
  </p:clrMapOvr>
  <p:transition spd="med">
    <p:wipe dir="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9175983"/>
      </p:ext>
    </p:extLst>
  </p:cSld>
  <p:clrMapOvr>
    <a:masterClrMapping/>
  </p:clrMapOvr>
  <p:transition spd="med">
    <p:wipe dir="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02084183"/>
      </p:ext>
    </p:extLst>
  </p:cSld>
  <p:clrMapOvr>
    <a:masterClrMapping/>
  </p:clrMapOvr>
  <p:transition spd="med">
    <p:wipe dir="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214603"/>
      </p:ext>
    </p:extLst>
  </p:cSld>
  <p:clrMapOvr>
    <a:masterClrMapping/>
  </p:clrMapOvr>
  <p:transition spd="med">
    <p:wipe dir="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5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36939242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35502084"/>
      </p:ext>
    </p:extLst>
  </p:cSld>
  <p:clrMapOvr>
    <a:masterClrMapping/>
  </p:clrMapOvr>
  <p:transition spd="med">
    <p:wipe dir="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96" tIns="44847" rIns="89696" bIns="44847"/>
          <a:lstStyle>
            <a:lvl1pPr eaLnBrk="1" hangingPunct="1">
              <a:defRPr>
                <a:solidFill>
                  <a:srgbClr val="444444"/>
                </a:solidFill>
                <a:latin typeface="Arial" charset="0"/>
                <a:ea typeface="+mn-ea"/>
              </a:defRPr>
            </a:lvl1pPr>
          </a:lstStyle>
          <a:p>
            <a:pPr defTabSz="672843">
              <a:defRPr/>
            </a:pPr>
            <a:endParaRPr lang="en-US" altLang="zh-TW" dirty="0"/>
          </a:p>
        </p:txBody>
      </p:sp>
    </p:spTree>
    <p:extLst>
      <p:ext uri="{BB962C8B-B14F-4D97-AF65-F5344CB8AC3E}">
        <p14:creationId xmlns:p14="http://schemas.microsoft.com/office/powerpoint/2010/main" val="132522201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8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28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fld id="{116A85C1-27ED-4431-8B7E-C187FA0F4681}" type="slidenum">
              <a:rPr lang="en-US" smtClean="0">
                <a:solidFill>
                  <a:srgbClr val="000000">
                    <a:lumMod val="60000"/>
                    <a:lumOff val="40000"/>
                  </a:srgbClr>
                </a:solidFill>
              </a:rPr>
              <a:pPr defTabSz="89593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70" tIns="59636" rIns="119270" bIns="5963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284" tIns="59641" rIns="119284" bIns="5964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93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84" tIns="59641" rIns="119284" bIns="5964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413889084"/>
      </p:ext>
    </p:extLst>
  </p:cSld>
  <p:clrMapOvr>
    <a:masterClrMapping/>
  </p:clrMapOvr>
  <p:transition spd="med">
    <p:wipe dir="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579140067"/>
      </p:ext>
    </p:extLst>
  </p:cSld>
  <p:clrMapOvr>
    <a:masterClrMapping/>
  </p:clrMapOvr>
  <p:transition spd="med">
    <p:wipe dir="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28" tIns="25718" rIns="5072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28" tIns="25718" rIns="5072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28" tIns="25718" rIns="50728" bIns="25718"/>
          <a:lstStyle/>
          <a:p>
            <a:pPr defTabSz="67195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1992501014"/>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141" indent="0" algn="ctr">
              <a:buNone/>
              <a:defRPr sz="2000"/>
            </a:lvl2pPr>
            <a:lvl3pPr marL="896243" indent="0" algn="ctr">
              <a:buNone/>
              <a:defRPr sz="1800"/>
            </a:lvl3pPr>
            <a:lvl4pPr marL="1344479" indent="0" algn="ctr">
              <a:buNone/>
              <a:defRPr sz="1600"/>
            </a:lvl4pPr>
            <a:lvl5pPr marL="1792484" indent="0" algn="ctr">
              <a:buNone/>
              <a:defRPr sz="1600"/>
            </a:lvl5pPr>
            <a:lvl6pPr marL="2240266" indent="0" algn="ctr">
              <a:buNone/>
              <a:defRPr sz="1600"/>
            </a:lvl6pPr>
            <a:lvl7pPr marL="2688453" indent="0" algn="ctr">
              <a:buNone/>
              <a:defRPr sz="1600"/>
            </a:lvl7pPr>
            <a:lvl8pPr marL="3136685" indent="0" algn="ctr">
              <a:buNone/>
              <a:defRPr sz="1600"/>
            </a:lvl8pPr>
            <a:lvl9pPr marL="358470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43590304"/>
      </p:ext>
    </p:extLst>
  </p:cSld>
  <p:clrMapOvr>
    <a:masterClrMapping/>
  </p:clrMapOvr>
  <p:transition spd="med">
    <p:wipe dir="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12087449"/>
      </p:ext>
    </p:extLst>
  </p:cSld>
  <p:clrMapOvr>
    <a:masterClrMapping/>
  </p:clrMapOvr>
  <p:transition spd="med">
    <p:wipe dir="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141" indent="0">
              <a:buNone/>
              <a:defRPr sz="2000"/>
            </a:lvl2pPr>
            <a:lvl3pPr marL="896243" indent="0">
              <a:buNone/>
              <a:defRPr sz="1800"/>
            </a:lvl3pPr>
            <a:lvl4pPr marL="1344479" indent="0">
              <a:buNone/>
              <a:defRPr sz="1600"/>
            </a:lvl4pPr>
            <a:lvl5pPr marL="1792484" indent="0">
              <a:buNone/>
              <a:defRPr sz="1600"/>
            </a:lvl5pPr>
            <a:lvl6pPr marL="2240266" indent="0">
              <a:buNone/>
              <a:defRPr sz="1600"/>
            </a:lvl6pPr>
            <a:lvl7pPr marL="2688453" indent="0">
              <a:buNone/>
              <a:defRPr sz="1600"/>
            </a:lvl7pPr>
            <a:lvl8pPr marL="3136685" indent="0">
              <a:buNone/>
              <a:defRPr sz="1600"/>
            </a:lvl8pPr>
            <a:lvl9pPr marL="358470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51879946"/>
      </p:ext>
    </p:extLst>
  </p:cSld>
  <p:clrMapOvr>
    <a:masterClrMapping/>
  </p:clrMapOvr>
  <p:transition spd="med">
    <p:wipe dir="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4753170"/>
      </p:ext>
    </p:extLst>
  </p:cSld>
  <p:clrMapOvr>
    <a:masterClrMapping/>
  </p:clrMapOvr>
  <p:transition spd="med">
    <p:wipe dir="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08086498"/>
      </p:ext>
    </p:extLst>
  </p:cSld>
  <p:clrMapOvr>
    <a:masterClrMapping/>
  </p:clrMapOvr>
  <p:transition spd="med">
    <p:wipe dir="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632809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3701025691"/>
      </p:ext>
    </p:extLst>
  </p:cSld>
  <p:clrMapOvr>
    <a:masterClrMapping/>
  </p:clrMapOvr>
  <p:transition spd="slow">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2913888"/>
      </p:ext>
    </p:extLst>
  </p:cSld>
  <p:clrMapOvr>
    <a:masterClrMapping/>
  </p:clrMapOvr>
  <p:transition spd="med">
    <p:wipe dir="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51965155"/>
      </p:ext>
    </p:extLst>
  </p:cSld>
  <p:clrMapOvr>
    <a:masterClrMapping/>
  </p:clrMapOvr>
  <p:transition spd="med">
    <p:wipe dir="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141" indent="0">
              <a:buNone/>
              <a:defRPr sz="2800"/>
            </a:lvl2pPr>
            <a:lvl3pPr marL="896243" indent="0">
              <a:buNone/>
              <a:defRPr sz="2400"/>
            </a:lvl3pPr>
            <a:lvl4pPr marL="1344479" indent="0">
              <a:buNone/>
              <a:defRPr sz="2000"/>
            </a:lvl4pPr>
            <a:lvl5pPr marL="1792484" indent="0">
              <a:buNone/>
              <a:defRPr sz="2000"/>
            </a:lvl5pPr>
            <a:lvl6pPr marL="2240266" indent="0">
              <a:buNone/>
              <a:defRPr sz="2000"/>
            </a:lvl6pPr>
            <a:lvl7pPr marL="2688453" indent="0">
              <a:buNone/>
              <a:defRPr sz="2000"/>
            </a:lvl7pPr>
            <a:lvl8pPr marL="3136685" indent="0">
              <a:buNone/>
              <a:defRPr sz="2000"/>
            </a:lvl8pPr>
            <a:lvl9pPr marL="358470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38239997"/>
      </p:ext>
    </p:extLst>
  </p:cSld>
  <p:clrMapOvr>
    <a:masterClrMapping/>
  </p:clrMapOvr>
  <p:transition spd="med">
    <p:wipe dir="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5296905"/>
      </p:ext>
    </p:extLst>
  </p:cSld>
  <p:clrMapOvr>
    <a:masterClrMapping/>
  </p:clrMapOvr>
  <p:transition spd="med">
    <p:wipe dir="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35234011"/>
      </p:ext>
    </p:extLst>
  </p:cSld>
  <p:clrMapOvr>
    <a:masterClrMapping/>
  </p:clrMapOvr>
  <p:transition spd="med">
    <p:wipe dir="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7132104"/>
      </p:ext>
    </p:extLst>
  </p:cSld>
  <p:clrMapOvr>
    <a:masterClrMapping/>
  </p:clrMapOvr>
  <p:transition spd="med">
    <p:wipe dir="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44"/>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669271237"/>
      </p:ext>
    </p:extLst>
  </p:cSld>
  <p:clrMapOvr>
    <a:masterClrMapping/>
  </p:clrMapOvr>
  <p:transition spd="med">
    <p:wipe dir="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714" tIns="44856" rIns="89714" bIns="44856"/>
          <a:lstStyle>
            <a:lvl1pPr eaLnBrk="1" hangingPunct="1">
              <a:defRPr>
                <a:solidFill>
                  <a:srgbClr val="444444"/>
                </a:solidFill>
                <a:latin typeface="Arial" charset="0"/>
                <a:ea typeface="+mn-ea"/>
              </a:defRPr>
            </a:lvl1pPr>
          </a:lstStyle>
          <a:p>
            <a:pPr defTabSz="672992">
              <a:defRPr/>
            </a:pPr>
            <a:endParaRPr lang="en-US" altLang="zh-TW" dirty="0"/>
          </a:p>
        </p:txBody>
      </p:sp>
    </p:spTree>
    <p:extLst>
      <p:ext uri="{BB962C8B-B14F-4D97-AF65-F5344CB8AC3E}">
        <p14:creationId xmlns:p14="http://schemas.microsoft.com/office/powerpoint/2010/main" val="29222965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522762218"/>
      </p:ext>
    </p:extLst>
  </p:cSld>
  <p:clrMapOvr>
    <a:masterClrMapping/>
  </p:clrMapOvr>
  <p:transition spd="med">
    <p:wipe dir="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311"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311"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fld id="{116A85C1-27ED-4431-8B7E-C187FA0F4681}" type="slidenum">
              <a:rPr lang="en-US" smtClean="0">
                <a:solidFill>
                  <a:srgbClr val="000000">
                    <a:lumMod val="60000"/>
                    <a:lumOff val="40000"/>
                  </a:srgbClr>
                </a:solidFill>
              </a:rPr>
              <a:pPr defTabSz="89613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97" tIns="59650" rIns="119297" bIns="596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311" tIns="59654" rIns="119311" bIns="59654"/>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6132"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311" tIns="59654" rIns="119311" bIns="59654"/>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2658618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23003588"/>
      </p:ext>
    </p:extLst>
  </p:cSld>
  <p:clrMapOvr>
    <a:masterClrMapping/>
  </p:clrMapOvr>
  <p:transition spd="med">
    <p:wipe dir="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1180181593"/>
      </p:ext>
    </p:extLst>
  </p:cSld>
  <p:clrMapOvr>
    <a:masterClrMapping/>
  </p:clrMapOvr>
  <p:transition spd="med">
    <p:wipe dir="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37" tIns="25718" rIns="50737"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37" tIns="25718" rIns="50737"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37" tIns="25718" rIns="50737" bIns="25718"/>
          <a:lstStyle/>
          <a:p>
            <a:pPr defTabSz="67210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65486284"/>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20827010"/>
      </p:ext>
    </p:extLst>
  </p:cSld>
  <p:clrMapOvr>
    <a:masterClrMapping/>
  </p:clrMapOvr>
  <p:transition spd="med">
    <p:wipe dir="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05929541"/>
      </p:ext>
    </p:extLst>
  </p:cSld>
  <p:clrMapOvr>
    <a:masterClrMapping/>
  </p:clrMapOvr>
  <p:transition spd="med">
    <p:wipe dir="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6549360"/>
      </p:ext>
    </p:extLst>
  </p:cSld>
  <p:clrMapOvr>
    <a:masterClrMapping/>
  </p:clrMapOvr>
  <p:transition spd="med">
    <p:wipe dir="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60149501"/>
      </p:ext>
    </p:extLst>
  </p:cSld>
  <p:clrMapOvr>
    <a:masterClrMapping/>
  </p:clrMapOvr>
  <p:transition spd="med">
    <p:wipe dir="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6274006"/>
      </p:ext>
    </p:extLst>
  </p:cSld>
  <p:clrMapOvr>
    <a:masterClrMapping/>
  </p:clrMapOvr>
  <p:transition spd="med">
    <p:wipe dir="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01" rIns="0" bIns="447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85"/>
            <a:ext cx="7960422"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60220615"/>
      </p:ext>
    </p:extLst>
  </p:cSld>
  <p:clrMapOvr>
    <a:masterClrMapping/>
  </p:clrMapOvr>
  <p:transition spd="med">
    <p:wipe dir="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144827"/>
      </p:ext>
    </p:extLst>
  </p:cSld>
  <p:clrMapOvr>
    <a:masterClrMapping/>
  </p:clrMapOvr>
  <p:transition spd="med">
    <p:wipe dir="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8673475"/>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078605270"/>
      </p:ext>
    </p:extLst>
  </p:cSld>
  <p:clrMapOvr>
    <a:masterClrMapping/>
  </p:clrMapOvr>
  <p:transition spd="med">
    <p:wipe dir="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01" rIns="0" bIns="447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2022123"/>
      </p:ext>
    </p:extLst>
  </p:cSld>
  <p:clrMapOvr>
    <a:masterClrMapping/>
  </p:clrMapOvr>
  <p:transition spd="med">
    <p:wipe dir="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85"/>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2300160"/>
      </p:ext>
    </p:extLst>
  </p:cSld>
  <p:clrMapOvr>
    <a:masterClrMapping/>
  </p:clrMapOvr>
  <p:transition spd="med">
    <p:wipe dir="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47702006"/>
      </p:ext>
    </p:extLst>
  </p:cSld>
  <p:clrMapOvr>
    <a:masterClrMapping/>
  </p:clrMapOvr>
  <p:transition spd="med">
    <p:wipe dir="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066"/>
      </p:ext>
    </p:extLst>
  </p:cSld>
  <p:clrMapOvr>
    <a:masterClrMapping/>
  </p:clrMapOvr>
  <p:transition spd="med">
    <p:wipe dir="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0658608"/>
      </p:ext>
    </p:extLst>
  </p:cSld>
  <p:clrMapOvr>
    <a:masterClrMapping/>
  </p:clrMapOvr>
  <p:transition spd="med">
    <p:wipe dir="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5166384"/>
      </p:ext>
    </p:extLst>
  </p:cSld>
  <p:clrMapOvr>
    <a:masterClrMapping/>
  </p:clrMapOvr>
  <p:transition spd="med">
    <p:wipe dir="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4617325"/>
      </p:ext>
    </p:extLst>
  </p:cSld>
  <p:clrMapOvr>
    <a:masterClrMapping/>
  </p:clrMapOvr>
  <p:transition spd="med">
    <p:wipe dir="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518136"/>
      </p:ext>
    </p:extLst>
  </p:cSld>
  <p:clrMapOvr>
    <a:masterClrMapping/>
  </p:clrMapOvr>
  <p:transition spd="med">
    <p:wipe dir="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1509990"/>
      </p:ext>
    </p:extLst>
  </p:cSld>
  <p:clrMapOvr>
    <a:masterClrMapping/>
  </p:clrMapOvr>
  <p:transition spd="med">
    <p:wipe dir="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0788882"/>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54287751"/>
      </p:ext>
    </p:extLst>
  </p:cSld>
  <p:clrMapOvr>
    <a:masterClrMapping/>
  </p:clrMapOvr>
  <p:transition spd="med">
    <p:wipe dir="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92992778"/>
      </p:ext>
    </p:extLst>
  </p:cSld>
  <p:clrMapOvr>
    <a:masterClrMapping/>
  </p:clrMapOvr>
  <p:transition spd="med">
    <p:wipe dir="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026412"/>
      </p:ext>
    </p:extLst>
  </p:cSld>
  <p:clrMapOvr>
    <a:masterClrMapping/>
  </p:clrMapOvr>
  <p:transition spd="med">
    <p:wipe dir="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44253772"/>
      </p:ext>
    </p:extLst>
  </p:cSld>
  <p:clrMapOvr>
    <a:masterClrMapping/>
  </p:clrMapOvr>
  <p:transition spd="med">
    <p:wipe dir="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729559"/>
      </p:ext>
    </p:extLst>
  </p:cSld>
  <p:clrMapOvr>
    <a:masterClrMapping/>
  </p:clrMapOvr>
  <p:transition spd="med">
    <p:wipe dir="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13982"/>
      </p:ext>
    </p:extLst>
  </p:cSld>
  <p:clrMapOvr>
    <a:masterClrMapping/>
  </p:clrMapOvr>
  <p:transition spd="slow">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79" rIns="0" bIns="448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882" indent="0">
              <a:lnSpc>
                <a:spcPct val="100000"/>
              </a:lnSpc>
              <a:spcBef>
                <a:spcPts val="300"/>
              </a:spcBef>
              <a:spcAft>
                <a:spcPts val="0"/>
              </a:spcAft>
              <a:buClr>
                <a:srgbClr val="808080"/>
              </a:buClr>
              <a:buNone/>
              <a:defRPr>
                <a:latin typeface="+mn-lt"/>
                <a:ea typeface="Arial"/>
              </a:defRPr>
            </a:lvl2pPr>
            <a:lvl3pPr marL="674687" indent="0">
              <a:lnSpc>
                <a:spcPct val="100000"/>
              </a:lnSpc>
              <a:spcBef>
                <a:spcPts val="300"/>
              </a:spcBef>
              <a:spcAft>
                <a:spcPts val="0"/>
              </a:spcAft>
              <a:buClr>
                <a:srgbClr val="808080"/>
              </a:buClr>
              <a:buNone/>
              <a:defRPr>
                <a:latin typeface="+mn-lt"/>
                <a:ea typeface="Arial"/>
              </a:defRPr>
            </a:lvl3pPr>
            <a:lvl4pPr marL="1232825" indent="-2251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6555595"/>
      </p:ext>
    </p:extLst>
  </p:cSld>
  <p:clrMapOvr>
    <a:masterClrMapping/>
  </p:clrMapOvr>
  <p:transition spd="med">
    <p:wipe dir="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76" tIns="45038" rIns="90076" bIns="45038"/>
          <a:lstStyle>
            <a:lvl1pPr marL="179494" indent="-179494">
              <a:buClr>
                <a:srgbClr val="0085C3"/>
              </a:buClr>
              <a:defRPr sz="1600">
                <a:solidFill>
                  <a:schemeClr val="tx1"/>
                </a:solidFill>
              </a:defRPr>
            </a:lvl1pPr>
            <a:lvl2pPr marL="352637" indent="-173350">
              <a:buClr>
                <a:srgbClr val="0085C3"/>
              </a:buClr>
              <a:defRPr sz="1400" baseline="0">
                <a:solidFill>
                  <a:schemeClr val="tx1"/>
                </a:solidFill>
              </a:defRPr>
            </a:lvl2pPr>
            <a:lvl3pPr marL="532238" indent="-179494">
              <a:buClr>
                <a:srgbClr val="0085C3"/>
              </a:buClr>
              <a:buFont typeface="Arial" panose="020B0604020202020204" pitchFamily="34" charset="0"/>
              <a:buChar char="&gt;"/>
              <a:defRPr sz="1400" baseline="0">
                <a:solidFill>
                  <a:schemeClr val="tx1"/>
                </a:solidFill>
              </a:defRPr>
            </a:lvl3pPr>
            <a:lvl4pPr marL="1348604" indent="0">
              <a:buClr>
                <a:srgbClr val="0085C3"/>
              </a:buClr>
              <a:buNone/>
              <a:defRPr/>
            </a:lvl4pPr>
            <a:lvl5pPr marL="17981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76" tIns="45038" rIns="90076" bIns="450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66365254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91669"/>
      </p:ext>
    </p:extLst>
  </p:cSld>
  <p:clrMapOvr>
    <a:masterClrMapping/>
  </p:clrMapOvr>
  <p:transition spd="med">
    <p:wipe dir="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645" indent="-1710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76" tIns="45038" rIns="90076" bIns="45038"/>
          <a:lstStyle/>
          <a:p>
            <a:r>
              <a:rPr lang="en-US"/>
              <a:t>Click to edit Master title style</a:t>
            </a:r>
          </a:p>
        </p:txBody>
      </p:sp>
    </p:spTree>
    <p:extLst>
      <p:ext uri="{BB962C8B-B14F-4D97-AF65-F5344CB8AC3E}">
        <p14:creationId xmlns:p14="http://schemas.microsoft.com/office/powerpoint/2010/main" val="2549292978"/>
      </p:ext>
    </p:extLst>
  </p:cSld>
  <p:clrMapOvr>
    <a:masterClrMapping/>
  </p:clrMapOvr>
  <p:transition spd="med">
    <p:wipe dir="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74" tIns="45037" rIns="90074" bIns="45037"/>
          <a:lstStyle>
            <a:lvl1pPr>
              <a:defRPr/>
            </a:lvl1pPr>
          </a:lstStyle>
          <a:p>
            <a:r>
              <a:rPr lang="en-US" dirty="0"/>
              <a:t>Click to edit content page title</a:t>
            </a:r>
          </a:p>
        </p:txBody>
      </p:sp>
    </p:spTree>
    <p:extLst>
      <p:ext uri="{BB962C8B-B14F-4D97-AF65-F5344CB8AC3E}">
        <p14:creationId xmlns:p14="http://schemas.microsoft.com/office/powerpoint/2010/main" val="25397850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1854600"/>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719105203"/>
      </p:ext>
    </p:extLst>
  </p:cSld>
  <p:clrMapOvr>
    <a:masterClrMapping/>
  </p:clrMapOvr>
  <p:transition spd="med">
    <p:wipe dir="r"/>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50289473"/>
      </p:ext>
    </p:extLst>
  </p:cSld>
  <p:clrMapOvr>
    <a:masterClrMapping/>
  </p:clrMapOvr>
  <p:transition spd="med">
    <p:wipe dir="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16769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74" tIns="45037" rIns="90074" bIns="45037"/>
          <a:lstStyle/>
          <a:p>
            <a:r>
              <a:rPr lang="zh-TW" altLang="en-US" noProof="1"/>
              <a:t>按一下以編輯母片標題樣式</a:t>
            </a:r>
          </a:p>
        </p:txBody>
      </p:sp>
    </p:spTree>
    <p:extLst>
      <p:ext uri="{BB962C8B-B14F-4D97-AF65-F5344CB8AC3E}">
        <p14:creationId xmlns:p14="http://schemas.microsoft.com/office/powerpoint/2010/main" val="1066669625"/>
      </p:ext>
    </p:extLst>
  </p:cSld>
  <p:clrMapOvr>
    <a:masterClrMapping/>
  </p:clrMapOvr>
  <p:transition spd="med">
    <p:wipe dir="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478287"/>
      </p:ext>
    </p:extLst>
  </p:cSld>
  <p:clrMapOvr>
    <a:masterClrMapping/>
  </p:clrMapOvr>
  <p:transition spd="slow">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722" indent="-1687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165" indent="-1687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6674" indent="-1122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9692" indent="-168722">
              <a:lnSpc>
                <a:spcPct val="100000"/>
              </a:lnSpc>
              <a:spcBef>
                <a:spcPts val="300"/>
              </a:spcBef>
              <a:buClr>
                <a:schemeClr val="bg1">
                  <a:lumMod val="60000"/>
                  <a:lumOff val="40000"/>
                </a:schemeClr>
              </a:buClr>
              <a:buFont typeface="Arial" panose="020B0604020202020204" pitchFamily="34" charset="0"/>
              <a:buChar char="•"/>
              <a:defRPr sz="900"/>
            </a:lvl4pPr>
            <a:lvl5pPr marL="1516929" indent="-1687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55050397"/>
      </p:ext>
    </p:extLst>
  </p:cSld>
  <p:clrMapOvr>
    <a:masterClrMapping/>
  </p:clrMapOvr>
  <p:extLst mod="1">
    <p:ext uri="{DCECCB84-F9BA-43D5-87BE-67443E8EF086}">
      <p15:sldGuideLst xmlns:p15="http://schemas.microsoft.com/office/powerpoint/2012/main"/>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31938"/>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76" tIns="45038" rIns="90076" bIns="450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76" tIns="45038" rIns="90076" bIns="450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4339107"/>
      </p:ext>
    </p:extLst>
  </p:cSld>
  <p:clrMapOvr>
    <a:masterClrMapping/>
  </p:clrMapOvr>
  <p:transition spd="med">
    <p:wipe dir="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5848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898864"/>
      </p:ext>
    </p:extLst>
  </p:cSld>
  <p:clrMapOvr>
    <a:masterClrMapping/>
  </p:clrMapOvr>
  <p:transition spd="med">
    <p:wipe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319" tIns="34289" rIns="6731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441460263"/>
      </p:ext>
    </p:extLst>
  </p:cSld>
  <p:clrMapOvr>
    <a:masterClrMapping/>
  </p:clrMapOvr>
  <p:transition spd="med">
    <p:zoom dir="in"/>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946940898"/>
      </p:ext>
    </p:extLst>
  </p:cSld>
  <p:clrMapOvr>
    <a:masterClrMapping/>
  </p:clrMapOvr>
  <p:transition spd="med">
    <p:wipe dir="r"/>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66389"/>
      </p:ext>
    </p:extLst>
  </p:cSld>
  <p:clrMapOvr>
    <a:masterClrMapping/>
  </p:clrMapOvr>
  <p:transition spd="med">
    <p:zoom dir="in"/>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410741"/>
      </p:ext>
    </p:extLst>
  </p:cSld>
  <p:clrMapOvr>
    <a:masterClrMapping/>
  </p:clrMapOvr>
  <p:transition spd="med">
    <p:wipe dir="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42743"/>
      </p:ext>
    </p:extLst>
  </p:cSld>
  <p:clrMapOvr>
    <a:masterClrMapping/>
  </p:clrMapOvr>
  <p:transition spd="med">
    <p:wipe dir="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510" tIns="224510" rIns="224510" bIns="22451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9907420"/>
      </p:ext>
    </p:extLst>
  </p:cSld>
  <p:clrMapOvr>
    <a:masterClrMapping/>
  </p:clrMapOvr>
  <p:transition spd="med">
    <p:wipe dir="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64496"/>
      </p:ext>
    </p:extLst>
  </p:cSld>
  <p:clrMapOvr>
    <a:masterClrMapping/>
  </p:clrMapOvr>
  <p:transition spd="slow">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76" tIns="45038" rIns="90076" bIns="450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3302" indent="-2275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30076119"/>
      </p:ext>
    </p:extLst>
  </p:cSld>
  <p:clrMapOvr>
    <a:masterClrMapping/>
  </p:clrMapOvr>
  <p:transition spd="med">
    <p:wipe dir="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6693251"/>
      </p:ext>
    </p:extLst>
  </p:cSld>
  <p:clrMapOvr>
    <a:masterClrMapping/>
  </p:clrMapOvr>
  <p:transition spd="med">
    <p:wipe dir="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172483"/>
      </p:ext>
    </p:extLst>
  </p:cSld>
  <p:clrMapOvr>
    <a:masterClrMapping/>
  </p:clrMapOvr>
  <p:transition spd="med">
    <p:wipe dir="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4867426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8467061"/>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536486430"/>
      </p:ext>
    </p:extLst>
  </p:cSld>
  <p:clrMapOvr>
    <a:masterClrMapping/>
  </p:clrMapOvr>
  <p:transition spd="med">
    <p:wipe dir="r"/>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254921654"/>
      </p:ext>
    </p:extLst>
  </p:cSld>
  <p:clrMapOvr>
    <a:masterClrMapping/>
  </p:clrMapOvr>
  <p:transition spd="med">
    <p:wipe dir="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130936625"/>
      </p:ext>
    </p:extLst>
  </p:cSld>
  <p:clrMapOvr>
    <a:masterClrMapping/>
  </p:clrMapOvr>
  <p:transition spd="med">
    <p:wipe dir="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802333760"/>
      </p:ext>
    </p:extLst>
  </p:cSld>
  <p:clrMapOvr>
    <a:masterClrMapping/>
  </p:clrMapOvr>
  <p:transition spd="med">
    <p:wipe dir="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73229908"/>
      </p:ext>
    </p:extLst>
  </p:cSld>
  <p:clrMapOvr>
    <a:masterClrMapping/>
  </p:clrMapOvr>
  <p:transition spd="med">
    <p:wipe dir="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12643"/>
      </p:ext>
    </p:extLst>
  </p:cSld>
  <p:clrMapOvr>
    <a:masterClrMapping/>
  </p:clrMapOvr>
  <p:transition spd="med">
    <p:wipe dir="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87801231"/>
      </p:ext>
    </p:extLst>
  </p:cSld>
  <p:clrMapOvr>
    <a:masterClrMapping/>
  </p:clrMapOvr>
  <p:transition spd="med">
    <p:wipe dir="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2446926"/>
      </p:ext>
    </p:extLst>
  </p:cSld>
  <p:clrMapOvr>
    <a:masterClrMapping/>
  </p:clrMapOvr>
  <p:transition spd="med">
    <p:wipe dir="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049137"/>
      </p:ext>
    </p:extLst>
  </p:cSld>
  <p:clrMapOvr>
    <a:masterClrMapping/>
  </p:clrMapOvr>
  <p:transition spd="med">
    <p:wipe dir="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50043102"/>
      </p:ext>
    </p:extLst>
  </p:cSld>
  <p:clrMapOvr>
    <a:masterClrMapping/>
  </p:clrMapOvr>
  <p:transition spd="med">
    <p:wipe dir="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19388324"/>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2172825791"/>
      </p:ext>
    </p:extLst>
  </p:cSld>
  <p:clrMapOvr>
    <a:masterClrMapping/>
  </p:clrMapOvr>
  <p:transition spd="med">
    <p:wipe dir="r"/>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44254128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804611805"/>
      </p:ext>
    </p:extLst>
  </p:cSld>
  <p:clrMapOvr>
    <a:masterClrMapping/>
  </p:clrMapOvr>
  <p:transition spd="med">
    <p:wipe dir="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640734815"/>
      </p:ext>
    </p:extLst>
  </p:cSld>
  <p:clrMapOvr>
    <a:masterClrMapping/>
  </p:clrMapOvr>
  <p:transition spd="med">
    <p:wipe dir="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176682834"/>
      </p:ext>
    </p:extLst>
  </p:cSld>
  <p:clrMapOvr>
    <a:masterClrMapping/>
  </p:clrMapOvr>
  <p:transition spd="med">
    <p:wipe dir="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61229004"/>
      </p:ext>
    </p:extLst>
  </p:cSld>
  <p:clrMapOvr>
    <a:masterClrMapping/>
  </p:clrMapOvr>
  <p:transition spd="med">
    <p:wipe dir="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6" name="Slide Number Placeholder 5"/>
          <p:cNvSpPr>
            <a:spLocks noGrp="1"/>
          </p:cNvSpPr>
          <p:nvPr>
            <p:ph type="sldNum" sz="quarter" idx="11"/>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31923543"/>
      </p:ext>
    </p:extLst>
  </p:cSld>
  <p:clrMapOvr>
    <a:masterClrMapping/>
  </p:clrMapOvr>
  <p:transition spd="med">
    <p:wipe dir="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20965340"/>
      </p:ext>
    </p:extLst>
  </p:cSld>
  <p:clrMapOvr>
    <a:masterClrMapping/>
  </p:clrMapOvr>
  <p:transition spd="med">
    <p:wipe dir="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86198049"/>
      </p:ext>
    </p:extLst>
  </p:cSld>
  <p:clrMapOvr>
    <a:masterClrMapping/>
  </p:clrMapOvr>
  <p:transition spd="med">
    <p:wipe dir="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450523"/>
      </p:ext>
    </p:extLst>
  </p:cSld>
  <p:clrMapOvr>
    <a:masterClrMapping/>
  </p:clrMapOvr>
  <p:transition spd="med">
    <p:wipe dir="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0" tIns="44894" rIns="89790" bIns="44894"/>
          <a:lstStyle/>
          <a:p>
            <a:pPr defTabSz="673619">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1695013"/>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61590001"/>
      </p:ext>
    </p:extLst>
  </p:cSld>
  <p:clrMapOvr>
    <a:masterClrMapping/>
  </p:clrMapOvr>
  <p:transition spd="med">
    <p:wipe dir="r"/>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16219"/>
      </p:ext>
    </p:extLst>
  </p:cSld>
  <p:clrMapOvr>
    <a:masterClrMapping/>
  </p:clrMapOvr>
  <p:transition spd="med">
    <p:wipe dir="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6125528"/>
      </p:ext>
    </p:extLst>
  </p:cSld>
  <p:clrMapOvr>
    <a:masterClrMapping/>
  </p:clrMapOvr>
  <p:transition spd="med">
    <p:wipe dir="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628" tIns="223628" rIns="223628" bIns="2236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68418240"/>
      </p:ext>
    </p:extLst>
  </p:cSld>
  <p:clrMapOvr>
    <a:masterClrMapping/>
  </p:clrMapOvr>
  <p:transition spd="med">
    <p:wipe dir="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7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7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fld id="{116A85C1-27ED-4431-8B7E-C187FA0F4681}" type="slidenum">
              <a:rPr lang="en-US" smtClean="0">
                <a:solidFill>
                  <a:srgbClr val="000000">
                    <a:lumMod val="60000"/>
                    <a:lumOff val="40000"/>
                  </a:srgbClr>
                </a:solidFill>
              </a:rPr>
              <a:pPr defTabSz="673619">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780" tIns="44891" rIns="89780" bIns="448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790" tIns="44894" rIns="89790" bIns="44894"/>
          <a:lstStyle>
            <a:lvl1pPr eaLnBrk="1" hangingPunct="1">
              <a:defRPr>
                <a:solidFill>
                  <a:srgbClr val="444444"/>
                </a:solidFill>
                <a:latin typeface="Arial" charset="0"/>
                <a:ea typeface="PMingLiU" pitchFamily="18" charset="-120"/>
              </a:defRPr>
            </a:lvl1pPr>
          </a:lstStyle>
          <a:p>
            <a:pPr defTabSz="673619">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790" tIns="44894" rIns="89790" bIns="448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04857415"/>
      </p:ext>
    </p:extLst>
  </p:cSld>
  <p:clrMapOvr>
    <a:masterClrMapping/>
  </p:clrMapOvr>
  <p:transition spd="med">
    <p:wipe dir="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171" tIns="134684" rIns="134684" bIns="134684" anchor="ctr"/>
          <a:lstStyle/>
          <a:p>
            <a:pPr defTabSz="673619"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790" tIns="44894" rIns="89790" bIns="44894" anchor="ctr"/>
          <a:lstStyle/>
          <a:p>
            <a:pPr defTabSz="673619"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59877632"/>
      </p:ext>
    </p:extLst>
  </p:cSld>
  <p:clrMapOvr>
    <a:masterClrMapping/>
  </p:clrMapOvr>
  <p:transition spd="med">
    <p:wipe dir="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88"/>
            <a:ext cx="2895600" cy="274637"/>
          </a:xfrm>
          <a:prstGeom prst="rect">
            <a:avLst/>
          </a:prstGeom>
        </p:spPr>
        <p:txBody>
          <a:bodyPr lIns="89790" tIns="44894" rIns="89790" bIns="44894"/>
          <a:lstStyle>
            <a:lvl1pPr eaLnBrk="1" hangingPunct="1">
              <a:defRPr>
                <a:solidFill>
                  <a:srgbClr val="444444"/>
                </a:solidFill>
                <a:latin typeface="Arial" charset="0"/>
                <a:ea typeface="+mn-ea"/>
              </a:defRPr>
            </a:lvl1pPr>
          </a:lstStyle>
          <a:p>
            <a:pPr defTabSz="673619">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74525801"/>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21933402"/>
      </p:ext>
    </p:extLst>
  </p:cSld>
  <p:clrMapOvr>
    <a:masterClrMapping/>
  </p:clrMapOvr>
  <p:transition spd="med">
    <p:wipe dir="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881229996"/>
      </p:ext>
    </p:extLst>
  </p:cSld>
  <p:clrMapOvr>
    <a:masterClrMapping/>
  </p:clrMapOvr>
  <p:transition spd="med">
    <p:wipe dir="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48" indent="-2268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277777312"/>
      </p:ext>
    </p:extLst>
  </p:cSld>
  <p:clrMapOvr>
    <a:masterClrMapping/>
  </p:clrMapOvr>
  <p:transition spd="med">
    <p:wipe dir="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277" tIns="38138" rIns="76277" bIns="381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619">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05061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766" tIns="59882" rIns="119766" bIns="59882"/>
          <a:lstStyle/>
          <a:p>
            <a:pPr defTabSz="8957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26363921"/>
      </p:ext>
    </p:extLst>
  </p:cSld>
  <p:clrMapOvr>
    <a:masterClrMapping/>
  </p:clrMapOvr>
  <p:transition spd="med">
    <p:wipe dir="r"/>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277" tIns="38138" rIns="76277" bIns="38138" anchor="ctr"/>
          <a:lstStyle/>
          <a:p>
            <a:pPr algn="ctr" defTabSz="673619">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277" tIns="38138" rIns="76277" bIns="381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619"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619"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36143910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62850917"/>
      </p:ext>
    </p:extLst>
  </p:cSld>
  <p:clrMapOvr>
    <a:masterClrMapping/>
  </p:clrMapOvr>
  <p:transition spd="med">
    <p:wipe dir="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4983515"/>
      </p:ext>
    </p:extLst>
  </p:cSld>
  <p:clrMapOvr>
    <a:masterClrMapping/>
  </p:clrMapOvr>
  <p:transition spd="med">
    <p:wipe dir="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0988477"/>
      </p:ext>
    </p:extLst>
  </p:cSld>
  <p:clrMapOvr>
    <a:masterClrMapping/>
  </p:clrMapOvr>
  <p:transition spd="med">
    <p:wipe dir="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6728469"/>
      </p:ext>
    </p:extLst>
  </p:cSld>
  <p:clrMapOvr>
    <a:masterClrMapping/>
  </p:clrMapOvr>
  <p:transition spd="med">
    <p:wipe dir="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75715323"/>
      </p:ext>
    </p:extLst>
  </p:cSld>
  <p:clrMapOvr>
    <a:masterClrMapping/>
  </p:clrMapOvr>
  <p:transition spd="med">
    <p:wipe dir="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79585673"/>
      </p:ext>
    </p:extLst>
  </p:cSld>
  <p:clrMapOvr>
    <a:masterClrMapping/>
  </p:clrMapOvr>
  <p:transition spd="med">
    <p:wipe dir="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14362"/>
      </p:ext>
    </p:extLst>
  </p:cSld>
  <p:clrMapOvr>
    <a:masterClrMapping/>
  </p:clrMapOvr>
  <p:transition spd="med">
    <p:wipe dir="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575908"/>
      </p:ext>
    </p:extLst>
  </p:cSld>
  <p:clrMapOvr>
    <a:masterClrMapping/>
  </p:clrMapOvr>
  <p:transition spd="med">
    <p:wipe dir="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479575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30556697"/>
      </p:ext>
    </p:extLst>
  </p:cSld>
  <p:clrMapOvr>
    <a:masterClrMapping/>
  </p:clrMapOvr>
  <p:transition spd="med">
    <p:wipe dir="r"/>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704698"/>
      </p:ext>
    </p:extLst>
  </p:cSld>
  <p:clrMapOvr>
    <a:masterClrMapping/>
  </p:clrMapOvr>
  <p:transition spd="med">
    <p:wipe dir="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08784427"/>
      </p:ext>
    </p:extLst>
  </p:cSld>
  <p:clrMapOvr>
    <a:masterClrMapping/>
  </p:clrMapOvr>
  <p:transition spd="med">
    <p:wipe dir="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7275096"/>
      </p:ext>
    </p:extLst>
  </p:cSld>
  <p:clrMapOvr>
    <a:masterClrMapping/>
  </p:clrMapOvr>
  <p:transition spd="med">
    <p:wipe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2590098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04028817"/>
      </p:ext>
    </p:extLst>
  </p:cSld>
  <p:clrMapOvr>
    <a:masterClrMapping/>
  </p:clrMapOvr>
  <p:transition spd="med">
    <p:wipe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24626392"/>
      </p:ext>
    </p:extLst>
  </p:cSld>
  <p:clrMapOvr>
    <a:masterClrMapping/>
  </p:clrMapOvr>
  <p:transition spd="med">
    <p:wipe dir="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876081"/>
      </p:ext>
    </p:extLst>
  </p:cSld>
  <p:clrMapOvr>
    <a:masterClrMapping/>
  </p:clrMapOvr>
  <p:transition spd="med">
    <p:wipe dir="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73788359"/>
      </p:ext>
    </p:extLst>
  </p:cSld>
  <p:clrMapOvr>
    <a:masterClrMapping/>
  </p:clrMapOvr>
  <p:transition spd="med">
    <p:wipe dir="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863367879"/>
      </p:ext>
    </p:extLst>
  </p:cSld>
  <p:clrMapOvr>
    <a:masterClrMapping/>
  </p:clrMapOvr>
  <p:transition spd="med">
    <p:wipe dir="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9568491"/>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242581751"/>
      </p:ext>
    </p:extLst>
  </p:cSld>
  <p:clrMapOvr>
    <a:masterClrMapping/>
  </p:clrMapOvr>
  <p:transition spd="med">
    <p:wipe dir="r"/>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82679041"/>
      </p:ext>
    </p:extLst>
  </p:cSld>
  <p:clrMapOvr>
    <a:masterClrMapping/>
  </p:clrMapOvr>
  <p:transition spd="med">
    <p:wipe dir="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84968558"/>
      </p:ext>
    </p:extLst>
  </p:cSld>
  <p:clrMapOvr>
    <a:masterClrMapping/>
  </p:clrMapOvr>
  <p:transition spd="med">
    <p:wipe dir="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91878"/>
      </p:ext>
    </p:extLst>
  </p:cSld>
  <p:clrMapOvr>
    <a:masterClrMapping/>
  </p:clrMapOvr>
  <p:transition spd="med">
    <p:wipe dir="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3180559"/>
      </p:ext>
    </p:extLst>
  </p:cSld>
  <p:clrMapOvr>
    <a:masterClrMapping/>
  </p:clrMapOvr>
  <p:transition spd="med">
    <p:wipe dir="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99314763"/>
      </p:ext>
    </p:extLst>
  </p:cSld>
  <p:clrMapOvr>
    <a:masterClrMapping/>
  </p:clrMapOvr>
  <p:transition spd="med">
    <p:wipe dir="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6589326"/>
      </p:ext>
    </p:extLst>
  </p:cSld>
  <p:clrMapOvr>
    <a:masterClrMapping/>
  </p:clrMapOvr>
  <p:transition spd="med">
    <p:wipe dir="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02127316"/>
      </p:ext>
    </p:extLst>
  </p:cSld>
  <p:clrMapOvr>
    <a:masterClrMapping/>
  </p:clrMapOvr>
  <p:transition spd="med">
    <p:wipe dir="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318780"/>
      </p:ext>
    </p:extLst>
  </p:cSld>
  <p:clrMapOvr>
    <a:masterClrMapping/>
  </p:clrMapOvr>
  <p:transition spd="med">
    <p:wipe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71949412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87211174"/>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57291442"/>
      </p:ext>
    </p:extLst>
  </p:cSld>
  <p:clrMapOvr>
    <a:masterClrMapping/>
  </p:clrMapOvr>
  <p:transition spd="med">
    <p:wipe dir="r"/>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064573668"/>
      </p:ext>
    </p:extLst>
  </p:cSld>
  <p:clrMapOvr>
    <a:masterClrMapping/>
  </p:clrMapOvr>
  <p:transition spd="med">
    <p:wipe dir="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61227665"/>
      </p:ext>
    </p:extLst>
  </p:cSld>
  <p:clrMapOvr>
    <a:masterClrMapping/>
  </p:clrMapOvr>
  <p:transition spd="med">
    <p:wipe dir="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22834468"/>
      </p:ext>
    </p:extLst>
  </p:cSld>
  <p:clrMapOvr>
    <a:masterClrMapping/>
  </p:clrMapOvr>
  <p:transition spd="med">
    <p:wipe dir="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09688333"/>
      </p:ext>
    </p:extLst>
  </p:cSld>
  <p:clrMapOvr>
    <a:masterClrMapping/>
  </p:clrMapOvr>
  <p:transition spd="med">
    <p:wipe dir="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101117"/>
      </p:ext>
    </p:extLst>
  </p:cSld>
  <p:clrMapOvr>
    <a:masterClrMapping/>
  </p:clrMapOvr>
  <p:transition spd="med">
    <p:wipe dir="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46453698"/>
      </p:ext>
    </p:extLst>
  </p:cSld>
  <p:clrMapOvr>
    <a:masterClrMapping/>
  </p:clrMapOvr>
  <p:transition spd="med">
    <p:wipe dir="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10827117"/>
      </p:ext>
    </p:extLst>
  </p:cSld>
  <p:clrMapOvr>
    <a:masterClrMapping/>
  </p:clrMapOvr>
  <p:transition spd="med">
    <p:wipe dir="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71575"/>
      </p:ext>
    </p:extLst>
  </p:cSld>
  <p:clrMapOvr>
    <a:masterClrMapping/>
  </p:clrMapOvr>
  <p:transition spd="med">
    <p:wipe dir="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7829551"/>
      </p:ext>
    </p:extLst>
  </p:cSld>
  <p:clrMapOvr>
    <a:masterClrMapping/>
  </p:clrMapOvr>
  <p:transition spd="med">
    <p:wipe dir="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01250157"/>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83848954"/>
      </p:ext>
    </p:extLst>
  </p:cSld>
  <p:clrMapOvr>
    <a:masterClrMapping/>
  </p:clrMapOvr>
  <p:transition spd="med">
    <p:wipe dir="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9296662"/>
      </p:ext>
    </p:extLst>
  </p:cSld>
  <p:clrMapOvr>
    <a:masterClrMapping/>
  </p:clrMapOvr>
  <p:transition spd="med">
    <p:wipe dir="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67401531"/>
      </p:ext>
    </p:extLst>
  </p:cSld>
  <p:clrMapOvr>
    <a:masterClrMapping/>
  </p:clrMapOvr>
  <p:transition spd="med">
    <p:wipe dir="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43871594"/>
      </p:ext>
    </p:extLst>
  </p:cSld>
  <p:clrMapOvr>
    <a:masterClrMapping/>
  </p:clrMapOvr>
  <p:transition spd="med">
    <p:wipe dir="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3878718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98606999"/>
      </p:ext>
    </p:extLst>
  </p:cSld>
  <p:clrMapOvr>
    <a:masterClrMapping/>
  </p:clrMapOvr>
  <p:transition spd="med">
    <p:wipe dir="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132902251"/>
      </p:ext>
    </p:extLst>
  </p:cSld>
  <p:clrMapOvr>
    <a:masterClrMapping/>
  </p:clrMapOvr>
  <p:transition spd="med">
    <p:wipe dir="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763817515"/>
      </p:ext>
    </p:extLst>
  </p:cSld>
  <p:clrMapOvr>
    <a:masterClrMapping/>
  </p:clrMapOvr>
  <p:transition spd="med">
    <p:wipe dir="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87207628"/>
      </p:ext>
    </p:extLst>
  </p:cSld>
  <p:clrMapOvr>
    <a:masterClrMapping/>
  </p:clrMapOvr>
  <p:transition spd="med">
    <p:wipe dir="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95424327"/>
      </p:ext>
    </p:extLst>
  </p:cSld>
  <p:clrMapOvr>
    <a:masterClrMapping/>
  </p:clrMapOvr>
  <p:transition spd="med">
    <p:wipe dir="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06546022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3" rIns="0" bIns="4500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3"/>
            <a:ext cx="7960422"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411190"/>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869744"/>
      </p:ext>
    </p:extLst>
  </p:cSld>
  <p:clrMapOvr>
    <a:masterClrMapping/>
  </p:clrMapOvr>
  <p:transition spd="med">
    <p:wipe dir="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34634261"/>
      </p:ext>
    </p:extLst>
  </p:cSld>
  <p:clrMapOvr>
    <a:masterClrMapping/>
  </p:clrMapOvr>
  <p:transition spd="med">
    <p:wipe dir="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845258"/>
      </p:ext>
    </p:extLst>
  </p:cSld>
  <p:clrMapOvr>
    <a:masterClrMapping/>
  </p:clrMapOvr>
  <p:transition spd="med">
    <p:wipe dir="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62873"/>
      </p:ext>
    </p:extLst>
  </p:cSld>
  <p:clrMapOvr>
    <a:masterClrMapping/>
  </p:clrMapOvr>
  <p:transition spd="med">
    <p:wipe dir="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90830139"/>
      </p:ext>
    </p:extLst>
  </p:cSld>
  <p:clrMapOvr>
    <a:masterClrMapping/>
  </p:clrMapOvr>
  <p:transition spd="med">
    <p:wipe dir="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78446927"/>
      </p:ext>
    </p:extLst>
  </p:cSld>
  <p:clrMapOvr>
    <a:masterClrMapping/>
  </p:clrMapOvr>
  <p:transition spd="med">
    <p:wipe dir="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4082654"/>
      </p:ext>
    </p:extLst>
  </p:cSld>
  <p:clrMapOvr>
    <a:masterClrMapping/>
  </p:clrMapOvr>
  <p:transition spd="med">
    <p:wipe dir="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2841416"/>
      </p:ext>
    </p:extLst>
  </p:cSld>
  <p:clrMapOvr>
    <a:masterClrMapping/>
  </p:clrMapOvr>
  <p:transition spd="med">
    <p:wipe dir="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90808434"/>
      </p:ext>
    </p:extLst>
  </p:cSld>
  <p:clrMapOvr>
    <a:masterClrMapping/>
  </p:clrMapOvr>
  <p:transition spd="med">
    <p:wipe dir="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20695394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231409571"/>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631396"/>
      </p:ext>
    </p:extLst>
  </p:cSld>
  <p:clrMapOvr>
    <a:masterClrMapping/>
  </p:clrMapOvr>
  <p:transition spd="med">
    <p:wipe dir="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91370249"/>
      </p:ext>
    </p:extLst>
  </p:cSld>
  <p:clrMapOvr>
    <a:masterClrMapping/>
  </p:clrMapOvr>
  <p:transition spd="med">
    <p:wipe dir="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86300517"/>
      </p:ext>
    </p:extLst>
  </p:cSld>
  <p:clrMapOvr>
    <a:masterClrMapping/>
  </p:clrMapOvr>
  <p:transition spd="med">
    <p:wipe dir="r"/>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35746884"/>
      </p:ext>
    </p:extLst>
  </p:cSld>
  <p:clrMapOvr>
    <a:masterClrMapping/>
  </p:clrMapOvr>
  <p:transition spd="med">
    <p:wipe dir="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365279363"/>
      </p:ext>
    </p:extLst>
  </p:cSld>
  <p:clrMapOvr>
    <a:masterClrMapping/>
  </p:clrMapOvr>
  <p:transition spd="med">
    <p:wipe dir="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30122019"/>
      </p:ext>
    </p:extLst>
  </p:cSld>
  <p:clrMapOvr>
    <a:masterClrMapping/>
  </p:clrMapOvr>
  <p:transition spd="med">
    <p:wipe dir="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49783342"/>
      </p:ext>
    </p:extLst>
  </p:cSld>
  <p:clrMapOvr>
    <a:masterClrMapping/>
  </p:clrMapOvr>
  <p:transition spd="med">
    <p:wipe dir="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6000187"/>
      </p:ext>
    </p:extLst>
  </p:cSld>
  <p:clrMapOvr>
    <a:masterClrMapping/>
  </p:clrMapOvr>
  <p:transition spd="med">
    <p:wipe dir="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64438"/>
      </p:ext>
    </p:extLst>
  </p:cSld>
  <p:clrMapOvr>
    <a:masterClrMapping/>
  </p:clrMapOvr>
  <p:transition spd="med">
    <p:wipe dir="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80386"/>
      </p:ext>
    </p:extLst>
  </p:cSld>
  <p:clrMapOvr>
    <a:masterClrMapping/>
  </p:clrMapOvr>
  <p:transition spd="med">
    <p:wipe dir="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83134269"/>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07886647"/>
      </p:ext>
    </p:extLst>
  </p:cSld>
  <p:clrMapOvr>
    <a:masterClrMapping/>
  </p:clrMapOvr>
  <p:transition spd="med">
    <p:wipe dir="r"/>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7139363"/>
      </p:ext>
    </p:extLst>
  </p:cSld>
  <p:clrMapOvr>
    <a:masterClrMapping/>
  </p:clrMapOvr>
  <p:transition spd="med">
    <p:wipe dir="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74465748"/>
      </p:ext>
    </p:extLst>
  </p:cSld>
  <p:clrMapOvr>
    <a:masterClrMapping/>
  </p:clrMapOvr>
  <p:transition spd="med">
    <p:wipe dir="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27011045"/>
      </p:ext>
    </p:extLst>
  </p:cSld>
  <p:clrMapOvr>
    <a:masterClrMapping/>
  </p:clrMapOvr>
  <p:transition spd="med">
    <p:wipe dir="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94163421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7368820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74968080"/>
      </p:ext>
    </p:extLst>
  </p:cSld>
  <p:clrMapOvr>
    <a:masterClrMapping/>
  </p:clrMapOvr>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55053761"/>
      </p:ext>
    </p:extLst>
  </p:cSld>
  <p:clrMapOvr>
    <a:masterClrMapping/>
  </p:clrMapOvr>
  <p:transition spd="med">
    <p:wipe dir="r"/>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777585943"/>
      </p:ext>
    </p:extLst>
  </p:cSld>
  <p:clrMapOvr>
    <a:masterClrMapping/>
  </p:clrMapOvr>
  <p:transition spd="med">
    <p:wipe dir="r"/>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63962281"/>
      </p:ext>
    </p:extLst>
  </p:cSld>
  <p:clrMapOvr>
    <a:masterClrMapping/>
  </p:clrMapOvr>
  <p:transition spd="med">
    <p:wipe dir="r"/>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054458"/>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718684"/>
      </p:ext>
    </p:extLst>
  </p:cSld>
  <p:clrMapOvr>
    <a:masterClrMapping/>
  </p:clrMapOvr>
  <p:transition spd="med">
    <p:wipe dir="r"/>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24068005"/>
      </p:ext>
    </p:extLst>
  </p:cSld>
  <p:clrMapOvr>
    <a:masterClrMapping/>
  </p:clrMapOvr>
  <p:transition spd="slow">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2377891081"/>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73340277"/>
      </p:ext>
    </p:extLst>
  </p:cSld>
  <p:clrMapOvr>
    <a:masterClrMapping/>
  </p:clrMapOvr>
  <p:transition spd="med">
    <p:wipe dir="r"/>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3573885"/>
      </p:ext>
    </p:extLst>
  </p:cSld>
  <p:clrMapOvr>
    <a:masterClrMapping/>
  </p:clrMapOvr>
  <p:transition spd="med">
    <p:wipe dir="r"/>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085086090"/>
      </p:ext>
    </p:extLst>
  </p:cSld>
  <p:clrMapOvr>
    <a:masterClrMapping/>
  </p:clrMapOvr>
  <p:transition spd="med">
    <p:wipe dir="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241803288"/>
      </p:ext>
    </p:extLst>
  </p:cSld>
  <p:clrMapOvr>
    <a:masterClrMapping/>
  </p:clrMapOvr>
  <p:transition spd="med">
    <p:wipe dir="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76196661"/>
      </p:ext>
    </p:extLst>
  </p:cSld>
  <p:clrMapOvr>
    <a:masterClrMapping/>
  </p:clrMapOvr>
  <p:transition spd="med">
    <p:wipe dir="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256671"/>
      </p:ext>
    </p:extLst>
  </p:cSld>
  <p:clrMapOvr>
    <a:masterClrMapping/>
  </p:clrMapOvr>
  <p:transition spd="med">
    <p:wipe dir="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4499981"/>
      </p:ext>
    </p:extLst>
  </p:cSld>
  <p:clrMapOvr>
    <a:masterClrMapping/>
  </p:clrMapOvr>
  <p:transition spd="med">
    <p:wipe dir="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80503031"/>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16442947"/>
      </p:ext>
    </p:extLst>
  </p:cSld>
  <p:clrMapOvr>
    <a:masterClrMapping/>
  </p:clrMapOvr>
  <p:transition spd="med">
    <p:wipe dir="r"/>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71386979"/>
      </p:ext>
    </p:extLst>
  </p:cSld>
  <p:clrMapOvr>
    <a:masterClrMapping/>
  </p:clrMapOvr>
  <p:transition spd="med">
    <p:wipe dir="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6335191"/>
      </p:ext>
    </p:extLst>
  </p:cSld>
  <p:clrMapOvr>
    <a:masterClrMapping/>
  </p:clrMapOvr>
  <p:transition spd="med">
    <p:wipe dir="r"/>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6887557"/>
      </p:ext>
    </p:extLst>
  </p:cSld>
  <p:clrMapOvr>
    <a:masterClrMapping/>
  </p:clrMapOvr>
  <p:transition spd="med">
    <p:wipe dir="r"/>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5819522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15828177"/>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98816912"/>
      </p:ext>
    </p:extLst>
  </p:cSld>
  <p:clrMapOvr>
    <a:masterClrMapping/>
  </p:clrMapOvr>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165275893"/>
      </p:ext>
    </p:extLst>
  </p:cSld>
  <p:clrMapOvr>
    <a:masterClrMapping/>
  </p:clrMapOvr>
  <p:transition spd="med">
    <p:wipe dir="r"/>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507897868"/>
      </p:ext>
    </p:extLst>
  </p:cSld>
  <p:clrMapOvr>
    <a:masterClrMapping/>
  </p:clrMapOvr>
  <p:transition spd="med">
    <p:wipe dir="r"/>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65675135"/>
      </p:ext>
    </p:extLst>
  </p:cSld>
  <p:clrMapOvr>
    <a:masterClrMapping/>
  </p:clrMapOvr>
  <p:transition spd="med">
    <p:wipe dir="r"/>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730182"/>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92071581"/>
      </p:ext>
    </p:extLst>
  </p:cSld>
  <p:clrMapOvr>
    <a:masterClrMapping/>
  </p:clrMapOvr>
  <p:transition spd="med">
    <p:wipe dir="r"/>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5829866"/>
      </p:ext>
    </p:extLst>
  </p:cSld>
  <p:clrMapOvr>
    <a:masterClrMapping/>
  </p:clrMapOvr>
  <p:transition spd="slow">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583531980"/>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3314848609"/>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709810206"/>
      </p:ext>
    </p:extLst>
  </p:cSld>
  <p:clrMapOvr>
    <a:masterClrMapping/>
  </p:clrMapOvr>
  <p:transition spd="med">
    <p:wipe dir="r"/>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877970194"/>
      </p:ext>
    </p:extLst>
  </p:cSld>
  <p:clrMapOvr>
    <a:masterClrMapping/>
  </p:clrMapOvr>
  <p:transition spd="med">
    <p:wipe dir="r"/>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56808276"/>
      </p:ext>
    </p:extLst>
  </p:cSld>
  <p:clrMapOvr>
    <a:masterClrMapping/>
  </p:clrMapOvr>
  <p:transition spd="med">
    <p:wipe dir="r"/>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11426222"/>
      </p:ext>
    </p:extLst>
  </p:cSld>
  <p:clrMapOvr>
    <a:masterClrMapping/>
  </p:clrMapOvr>
  <p:transition spd="med">
    <p:wipe dir="r"/>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3394834"/>
      </p:ext>
    </p:extLst>
  </p:cSld>
  <p:clrMapOvr>
    <a:masterClrMapping/>
  </p:clrMapOvr>
  <p:transition spd="med">
    <p:wipe dir="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368874"/>
      </p:ext>
    </p:extLst>
  </p:cSld>
  <p:clrMapOvr>
    <a:masterClrMapping/>
  </p:clrMapOvr>
  <p:transition spd="med">
    <p:wipe dir="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26759390"/>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936664"/>
      </p:ext>
    </p:extLst>
  </p:cSld>
  <p:clrMapOvr>
    <a:masterClrMapping/>
  </p:clrMapOvr>
  <p:transition spd="med">
    <p:wipe dir="r"/>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17044"/>
      </p:ext>
    </p:extLst>
  </p:cSld>
  <p:clrMapOvr>
    <a:masterClrMapping/>
  </p:clrMapOvr>
  <p:transition spd="med">
    <p:wipe dir="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8821890"/>
      </p:ext>
    </p:extLst>
  </p:cSld>
  <p:clrMapOvr>
    <a:masterClrMapping/>
  </p:clrMapOvr>
  <p:transition spd="med">
    <p:wipe dir="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2624253"/>
      </p:ext>
    </p:extLst>
  </p:cSld>
  <p:clrMapOvr>
    <a:masterClrMapping/>
  </p:clrMapOvr>
  <p:transition spd="med">
    <p:wipe dir="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9563057"/>
      </p:ext>
    </p:extLst>
  </p:cSld>
  <p:clrMapOvr>
    <a:masterClrMapping/>
  </p:clrMapOvr>
  <p:transition spd="med">
    <p:wipe dir="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652115245"/>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813363737"/>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08032927"/>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084296746"/>
      </p:ext>
    </p:extLst>
  </p:cSld>
  <p:clrMapOvr>
    <a:masterClrMapping/>
  </p:clrMapOvr>
  <p:transition spd="med">
    <p:wipe dir="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947499910"/>
      </p:ext>
    </p:extLst>
  </p:cSld>
  <p:clrMapOvr>
    <a:masterClrMapping/>
  </p:clrMapOvr>
  <p:transition spd="med">
    <p:wipe dir="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28350407"/>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65741626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976335"/>
      </p:ext>
    </p:extLst>
  </p:cSld>
  <p:clrMapOvr>
    <a:masterClrMapping/>
  </p:clrMapOvr>
  <p:transition spd="med">
    <p:wipe dir="r"/>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563752429"/>
      </p:ext>
    </p:extLst>
  </p:cSld>
  <p:clrMapOvr>
    <a:masterClrMapping/>
  </p:clrMapOvr>
  <p:transition spd="slow">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782029231"/>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55686235"/>
      </p:ext>
    </p:extLst>
  </p:cSld>
  <p:clrMapOvr>
    <a:masterClrMapping/>
  </p:clrMapOvr>
  <p:transition spd="med">
    <p:wipe dir="r"/>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4116779"/>
      </p:ext>
    </p:extLst>
  </p:cSld>
  <p:clrMapOvr>
    <a:masterClrMapping/>
  </p:clrMapOvr>
  <p:transition spd="med">
    <p:wipe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542855356"/>
      </p:ext>
    </p:extLst>
  </p:cSld>
  <p:clrMapOvr>
    <a:masterClrMapping/>
  </p:clrMapOvr>
  <p:transition spd="med">
    <p:wipe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52429020"/>
      </p:ext>
    </p:extLst>
  </p:cSld>
  <p:clrMapOvr>
    <a:masterClrMapping/>
  </p:clrMapOvr>
  <p:transition spd="med">
    <p:wipe dir="r"/>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84395505"/>
      </p:ext>
    </p:extLst>
  </p:cSld>
  <p:clrMapOvr>
    <a:masterClrMapping/>
  </p:clrMapOvr>
  <p:transition spd="med">
    <p:wipe dir="r"/>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5366020"/>
      </p:ext>
    </p:extLst>
  </p:cSld>
  <p:clrMapOvr>
    <a:masterClrMapping/>
  </p:clrMapOvr>
  <p:transition spd="med">
    <p:wipe dir="r"/>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0731047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83124980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81844840"/>
      </p:ext>
    </p:extLst>
  </p:cSld>
  <p:clrMapOvr>
    <a:masterClrMapping/>
  </p:clrMapOvr>
  <p:transition spd="med">
    <p:wipe dir="r"/>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4595737"/>
      </p:ext>
    </p:extLst>
  </p:cSld>
  <p:clrMapOvr>
    <a:masterClrMapping/>
  </p:clrMapOvr>
  <p:transition spd="med">
    <p:wipe dir="r"/>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46578483"/>
      </p:ext>
    </p:extLst>
  </p:cSld>
  <p:clrMapOvr>
    <a:masterClrMapping/>
  </p:clrMapOvr>
  <p:transition spd="med">
    <p:wipe dir="r"/>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632941564"/>
      </p:ext>
    </p:extLst>
  </p:cSld>
  <p:clrMapOvr>
    <a:masterClrMapping/>
  </p:clrMapOvr>
  <p:transition spd="slow">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90622892"/>
      </p:ext>
    </p:extLst>
  </p:cSld>
  <p:clrMapOvr>
    <a:masterClrMapping/>
  </p:clrMapOvr>
  <p:transition spd="med">
    <p:wipe dir="r"/>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4215776734"/>
      </p:ext>
    </p:extLst>
  </p:cSld>
  <p:clrMapOvr>
    <a:masterClrMapping/>
  </p:clrMapOvr>
  <p:transition spd="med">
    <p:wipe dir="r"/>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227617626"/>
      </p:ext>
    </p:extLst>
  </p:cSld>
  <p:clrMapOvr>
    <a:masterClrMapping/>
  </p:clrMapOvr>
  <p:transition spd="med">
    <p:wipe dir="r"/>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350197621"/>
      </p:ext>
    </p:extLst>
  </p:cSld>
  <p:clrMapOvr>
    <a:masterClrMapping/>
  </p:clrMapOvr>
  <p:transition spd="med">
    <p:wipe dir="r"/>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976647635"/>
      </p:ext>
    </p:extLst>
  </p:cSld>
  <p:clrMapOvr>
    <a:masterClrMapping/>
  </p:clrMapOvr>
  <p:transition spd="med">
    <p:wipe dir="r"/>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305864072"/>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177839"/>
      </p:ext>
    </p:extLst>
  </p:cSld>
  <p:clrMapOvr>
    <a:masterClrMapping/>
  </p:clrMapOvr>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936832201"/>
      </p:ext>
    </p:extLst>
  </p:cSld>
  <p:clrMapOvr>
    <a:masterClrMapping/>
  </p:clrMapOvr>
  <p:transition spd="med">
    <p:wipe dir="r"/>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48308788"/>
      </p:ext>
    </p:extLst>
  </p:cSld>
  <p:clrMapOvr>
    <a:masterClrMapping/>
  </p:clrMapOvr>
  <p:transition spd="med">
    <p:wipe dir="r"/>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65937732"/>
      </p:ext>
    </p:extLst>
  </p:cSld>
  <p:clrMapOvr>
    <a:masterClrMapping/>
  </p:clrMapOvr>
  <p:transition spd="med">
    <p:wipe dir="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17175277"/>
      </p:ext>
    </p:extLst>
  </p:cSld>
  <p:clrMapOvr>
    <a:masterClrMapping/>
  </p:clrMapOvr>
  <p:transition spd="med">
    <p:wipe dir="r"/>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534845769"/>
      </p:ext>
    </p:extLst>
  </p:cSld>
  <p:clrMapOvr>
    <a:masterClrMapping/>
  </p:clrMapOvr>
  <p:transition spd="med">
    <p:wipe dir="r"/>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48705871"/>
      </p:ext>
    </p:extLst>
  </p:cSld>
  <p:clrMapOvr>
    <a:masterClrMapping/>
  </p:clrMapOvr>
  <p:transition spd="med">
    <p:wipe dir="r"/>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05567284"/>
      </p:ext>
    </p:extLst>
  </p:cSld>
  <p:clrMapOvr>
    <a:masterClrMapping/>
  </p:clrMapOvr>
  <p:transition spd="med">
    <p:wipe dir="r"/>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2102302"/>
      </p:ext>
    </p:extLst>
  </p:cSld>
  <p:clrMapOvr>
    <a:masterClrMapping/>
  </p:clrMapOvr>
  <p:transition spd="med">
    <p:wipe dir="r"/>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36394754"/>
      </p:ext>
    </p:extLst>
  </p:cSld>
  <p:clrMapOvr>
    <a:masterClrMapping/>
  </p:clrMapOvr>
  <p:transition spd="med">
    <p:wipe dir="r"/>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2825346"/>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2005234"/>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3"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75592746"/>
      </p:ext>
    </p:extLst>
  </p:cSld>
  <p:clrMapOvr>
    <a:masterClrMapping/>
  </p:clrMapOvr>
  <p:transition spd="med">
    <p:wipe dir="r"/>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7573011"/>
      </p:ext>
    </p:extLst>
  </p:cSld>
  <p:clrMapOvr>
    <a:masterClrMapping/>
  </p:clrMapOvr>
  <p:transition spd="med">
    <p:wipe dir="r"/>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3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53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fld id="{116A85C1-27ED-4431-8B7E-C187FA0F4681}" type="slidenum">
              <a:rPr lang="en-US" smtClean="0">
                <a:solidFill>
                  <a:srgbClr val="000000">
                    <a:lumMod val="60000"/>
                    <a:lumOff val="40000"/>
                  </a:srgbClr>
                </a:solidFill>
              </a:rPr>
              <a:pPr defTabSz="89784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525" tIns="59764" rIns="119525" bIns="5976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842">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39" tIns="59768" rIns="119539" bIns="59768"/>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6065277"/>
      </p:ext>
    </p:extLst>
  </p:cSld>
  <p:clrMapOvr>
    <a:masterClrMapping/>
  </p:clrMapOvr>
  <p:transition spd="med">
    <p:wipe dir="r"/>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81136705"/>
      </p:ext>
    </p:extLst>
  </p:cSld>
  <p:clrMapOvr>
    <a:masterClrMapping/>
  </p:clrMapOvr>
  <p:transition spd="med">
    <p:wipe dir="r"/>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3011059275"/>
      </p:ext>
    </p:extLst>
  </p:cSld>
  <p:clrMapOvr>
    <a:masterClrMapping/>
  </p:clrMapOvr>
  <p:transition spd="slow">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662259423"/>
      </p:ext>
    </p:extLst>
  </p:cSld>
  <p:clrMapOvr>
    <a:masterClrMapping/>
  </p:clrMapOvr>
  <p:transition spd="med">
    <p:wipe dir="r"/>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964742428"/>
      </p:ext>
    </p:extLst>
  </p:cSld>
  <p:clrMapOvr>
    <a:masterClrMapping/>
  </p:clrMapOvr>
  <p:transition spd="med">
    <p:wipe dir="r"/>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661225766"/>
      </p:ext>
    </p:extLst>
  </p:cSld>
  <p:clrMapOvr>
    <a:masterClrMapping/>
  </p:clrMapOvr>
  <p:transition spd="med">
    <p:wipe dir="r"/>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4063136914"/>
      </p:ext>
    </p:extLst>
  </p:cSld>
  <p:clrMapOvr>
    <a:masterClrMapping/>
  </p:clrMapOvr>
  <p:transition spd="med">
    <p:wipe dir="r"/>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988603618"/>
      </p:ext>
    </p:extLst>
  </p:cSld>
  <p:clrMapOvr>
    <a:masterClrMapping/>
  </p:clrMapOvr>
  <p:transition spd="med">
    <p:wipe dir="r"/>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981135089"/>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22646670"/>
      </p:ext>
    </p:extLst>
  </p:cSld>
  <p:clrMapOvr>
    <a:masterClrMapping/>
  </p:clrMapOvr>
  <p:transition spd="med">
    <p:wipe dir="r"/>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3644180"/>
      </p:ext>
    </p:extLst>
  </p:cSld>
  <p:clrMapOvr>
    <a:masterClrMapping/>
  </p:clrMapOvr>
  <p:transition spd="med">
    <p:wipe dir="r"/>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69240763"/>
      </p:ext>
    </p:extLst>
  </p:cSld>
  <p:clrMapOvr>
    <a:masterClrMapping/>
  </p:clrMapOvr>
  <p:transition spd="med">
    <p:wipe dir="r"/>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048" tIns="60023" rIns="120048" bIns="60023"/>
          <a:lstStyle/>
          <a:p>
            <a:pPr defTabSz="897842"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6736174"/>
      </p:ext>
    </p:extLst>
  </p:cSld>
  <p:clrMapOvr>
    <a:masterClrMapping/>
  </p:clrMapOvr>
  <p:transition spd="med">
    <p:wipe dir="r"/>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95638404"/>
      </p:ext>
    </p:extLst>
  </p:cSld>
  <p:clrMapOvr>
    <a:masterClrMapping/>
  </p:clrMapOvr>
  <p:transition spd="med">
    <p:wipe dir="r"/>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48950055"/>
      </p:ext>
    </p:extLst>
  </p:cSld>
  <p:clrMapOvr>
    <a:masterClrMapping/>
  </p:clrMapOvr>
  <p:transition spd="med">
    <p:wipe dir="r"/>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20497906"/>
      </p:ext>
    </p:extLst>
  </p:cSld>
  <p:clrMapOvr>
    <a:masterClrMapping/>
  </p:clrMapOvr>
  <p:transition spd="med">
    <p:wipe dir="r"/>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1220220"/>
      </p:ext>
    </p:extLst>
  </p:cSld>
  <p:clrMapOvr>
    <a:masterClrMapping/>
  </p:clrMapOvr>
  <p:transition spd="med">
    <p:wipe dir="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9371826"/>
      </p:ext>
    </p:extLst>
  </p:cSld>
  <p:clrMapOvr>
    <a:masterClrMapping/>
  </p:clrMapOvr>
  <p:transition spd="med">
    <p:wipe dir="r"/>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733956"/>
      </p:ext>
    </p:extLst>
  </p:cSld>
  <p:clrMapOvr>
    <a:masterClrMapping/>
  </p:clrMapOvr>
  <p:transition spd="med">
    <p:wipe dir="r"/>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8635746"/>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95248013"/>
      </p:ext>
    </p:extLst>
  </p:cSld>
  <p:clrMapOvr>
    <a:masterClrMapping/>
  </p:clrMapOvr>
  <p:transition spd="med">
    <p:wipe dir="r"/>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06229393"/>
      </p:ext>
    </p:extLst>
  </p:cSld>
  <p:clrMapOvr>
    <a:masterClrMapping/>
  </p:clrMapOvr>
  <p:transition spd="med">
    <p:wipe dir="r"/>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89505001"/>
      </p:ext>
    </p:extLst>
  </p:cSld>
  <p:clrMapOvr>
    <a:masterClrMapping/>
  </p:clrMapOvr>
  <p:transition spd="med">
    <p:wipe dir="r"/>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6894094"/>
      </p:ext>
    </p:extLst>
  </p:cSld>
  <p:clrMapOvr>
    <a:masterClrMapping/>
  </p:clrMapOvr>
  <p:transition spd="med">
    <p:wipe dir="r"/>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76721688"/>
      </p:ext>
    </p:extLst>
  </p:cSld>
  <p:clrMapOvr>
    <a:masterClrMapping/>
  </p:clrMapOvr>
  <p:transition spd="med">
    <p:wipe dir="r"/>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51411171"/>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543520"/>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9264597"/>
      </p:ext>
    </p:extLst>
  </p:cSld>
  <p:clrMapOvr>
    <a:masterClrMapping/>
  </p:clrMapOvr>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29819760"/>
      </p:ext>
    </p:extLst>
  </p:cSld>
  <p:clrMapOvr>
    <a:masterClrMapping/>
  </p:clrMapOvr>
  <p:transition spd="med">
    <p:wipe dir="r"/>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66306249"/>
      </p:ext>
    </p:extLst>
  </p:cSld>
  <p:clrMapOvr>
    <a:masterClrMapping/>
  </p:clrMapOvr>
  <p:transition spd="med">
    <p:wipe dir="r"/>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700022867"/>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374635"/>
      </p:ext>
    </p:extLst>
  </p:cSld>
  <p:clrMapOvr>
    <a:masterClrMapping/>
  </p:clrMapOvr>
  <p:transition spd="med">
    <p:wipe dir="r"/>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859364"/>
      </p:ext>
    </p:extLst>
  </p:cSld>
  <p:clrMapOvr>
    <a:masterClrMapping/>
  </p:clrMapOvr>
  <p:transition spd="med">
    <p:wipe dir="r"/>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34352079"/>
      </p:ext>
    </p:extLst>
  </p:cSld>
  <p:clrMapOvr>
    <a:masterClrMapping/>
  </p:clrMapOvr>
  <p:transition spd="med">
    <p:wipe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55850202"/>
      </p:ext>
    </p:extLst>
  </p:cSld>
  <p:clrMapOvr>
    <a:masterClrMapping/>
  </p:clrMapOvr>
  <p:transition spd="med">
    <p:wipe dir="r"/>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8106218"/>
      </p:ext>
    </p:extLst>
  </p:cSld>
  <p:clrMapOvr>
    <a:masterClrMapping/>
  </p:clrMapOvr>
  <p:transition spd="med">
    <p:wipe dir="r"/>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07358973"/>
      </p:ext>
    </p:extLst>
  </p:cSld>
  <p:clrMapOvr>
    <a:masterClrMapping/>
  </p:clrMapOvr>
  <p:transition spd="med">
    <p:wipe dir="r"/>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41397292"/>
      </p:ext>
    </p:extLst>
  </p:cSld>
  <p:clrMapOvr>
    <a:masterClrMapping/>
  </p:clrMapOvr>
  <p:transition spd="med">
    <p:wipe dir="r"/>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96292740"/>
      </p:ext>
    </p:extLst>
  </p:cSld>
  <p:clrMapOvr>
    <a:masterClrMapping/>
  </p:clrMapOvr>
  <p:transition spd="med">
    <p:wipe dir="r"/>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1079620"/>
      </p:ext>
    </p:extLst>
  </p:cSld>
  <p:clrMapOvr>
    <a:masterClrMapping/>
  </p:clrMapOvr>
  <p:transition spd="med">
    <p:wipe dir="r"/>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541868"/>
      </p:ext>
    </p:extLst>
  </p:cSld>
  <p:clrMapOvr>
    <a:masterClrMapping/>
  </p:clrMapOvr>
  <p:transition spd="med">
    <p:wipe dir="r"/>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219882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938490"/>
      </p:ext>
    </p:extLst>
  </p:cSld>
  <p:clrMapOvr>
    <a:masterClrMapping/>
  </p:clrMapOvr>
  <p:transition spd="med">
    <p:wipe dir="r"/>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58745952"/>
      </p:ext>
    </p:extLst>
  </p:cSld>
  <p:clrMapOvr>
    <a:masterClrMapping/>
  </p:clrMapOvr>
  <p:transition spd="med">
    <p:wipe dir="r"/>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0449688"/>
      </p:ext>
    </p:extLst>
  </p:cSld>
  <p:clrMapOvr>
    <a:masterClrMapping/>
  </p:clrMapOvr>
  <p:transition spd="med">
    <p:wipe dir="r"/>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4839641"/>
      </p:ext>
    </p:extLst>
  </p:cSld>
  <p:clrMapOvr>
    <a:masterClrMapping/>
  </p:clrMapOvr>
  <p:transition spd="med">
    <p:wipe dir="r"/>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832875697"/>
      </p:ext>
    </p:extLst>
  </p:cSld>
  <p:clrMapOvr>
    <a:masterClrMapping/>
  </p:clrMapOvr>
  <p:transition spd="med">
    <p:wipe dir="r"/>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3371546511"/>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66511974"/>
      </p:ext>
    </p:extLst>
  </p:cSld>
  <p:clrMapOvr>
    <a:masterClrMapping/>
  </p:clrMapOvr>
  <p:transition spd="med">
    <p:wipe dir="r"/>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941096280"/>
      </p:ext>
    </p:extLst>
  </p:cSld>
  <p:clrMapOvr>
    <a:masterClrMapping/>
  </p:clrMapOvr>
  <p:transition spd="med">
    <p:wipe dir="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0737937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02874185"/>
      </p:ext>
    </p:extLst>
  </p:cSld>
  <p:clrMapOvr>
    <a:masterClrMapping/>
  </p:clrMapOvr>
  <p:transition spd="med">
    <p:wipe dir="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3136473"/>
      </p:ext>
    </p:extLst>
  </p:cSld>
  <p:clrMapOvr>
    <a:masterClrMapping/>
  </p:clrMapOvr>
  <p:transition spd="med">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832411466"/>
      </p:ext>
    </p:extLst>
  </p:cSld>
  <p:clrMapOvr>
    <a:masterClrMapping/>
  </p:clrMapOvr>
  <p:transition spd="med">
    <p:wipe dir="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0543213"/>
      </p:ext>
    </p:extLst>
  </p:cSld>
  <p:clrMapOvr>
    <a:masterClrMapping/>
  </p:clrMapOvr>
  <p:transition spd="med">
    <p:wipe dir="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82393404"/>
      </p:ext>
    </p:extLst>
  </p:cSld>
  <p:clrMapOvr>
    <a:masterClrMapping/>
  </p:clrMapOvr>
  <p:transition spd="med">
    <p:wipe dir="r"/>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44336069"/>
      </p:ext>
    </p:extLst>
  </p:cSld>
  <p:clrMapOvr>
    <a:masterClrMapping/>
  </p:clrMapOvr>
  <p:transition spd="med">
    <p:wipe dir="r"/>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148927"/>
      </p:ext>
    </p:extLst>
  </p:cSld>
  <p:clrMapOvr>
    <a:masterClrMapping/>
  </p:clrMapOvr>
  <p:transition spd="med">
    <p:wipe dir="r"/>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6399119"/>
      </p:ext>
    </p:extLst>
  </p:cSld>
  <p:clrMapOvr>
    <a:masterClrMapping/>
  </p:clrMapOvr>
  <p:transition spd="med">
    <p:wipe dir="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294337"/>
      </p:ext>
    </p:extLst>
  </p:cSld>
  <p:clrMapOvr>
    <a:masterClrMapping/>
  </p:clrMapOvr>
  <p:transition spd="med">
    <p:wipe dir="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32323099"/>
      </p:ext>
    </p:extLst>
  </p:cSld>
  <p:clrMapOvr>
    <a:masterClrMapping/>
  </p:clrMapOvr>
  <p:transition spd="med">
    <p:wipe dir="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5400825"/>
      </p:ext>
    </p:extLst>
  </p:cSld>
  <p:clrMapOvr>
    <a:masterClrMapping/>
  </p:clrMapOvr>
  <p:transition spd="med">
    <p:wipe dir="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907130"/>
      </p:ext>
    </p:extLst>
  </p:cSld>
  <p:clrMapOvr>
    <a:masterClrMapping/>
  </p:clrMapOvr>
  <p:transition spd="med">
    <p:wipe dir="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10383662"/>
      </p:ext>
    </p:extLst>
  </p:cSld>
  <p:clrMapOvr>
    <a:masterClrMapping/>
  </p:clrMapOvr>
  <p:transition spd="med">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9063492"/>
      </p:ext>
    </p:extLst>
  </p:cSld>
  <p:clrMapOvr>
    <a:masterClrMapping/>
  </p:clrMapOvr>
  <p:transition spd="med">
    <p:wipe dir="r"/>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196686554"/>
      </p:ext>
    </p:extLst>
  </p:cSld>
  <p:clrMapOvr>
    <a:masterClrMapping/>
  </p:clrMapOvr>
  <p:transition spd="med">
    <p:wipe dir="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844997288"/>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984791343"/>
      </p:ext>
    </p:extLst>
  </p:cSld>
  <p:clrMapOvr>
    <a:masterClrMapping/>
  </p:clrMapOvr>
  <p:transition spd="med">
    <p:wipe dir="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091332092"/>
      </p:ext>
    </p:extLst>
  </p:cSld>
  <p:clrMapOvr>
    <a:masterClrMapping/>
  </p:clrMapOvr>
  <p:transition spd="med">
    <p:wipe dir="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835177139"/>
      </p:ext>
    </p:extLst>
  </p:cSld>
  <p:clrMapOvr>
    <a:masterClrMapping/>
  </p:clrMapOvr>
  <p:transition spd="med">
    <p:wipe dir="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122343582"/>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221836"/>
      </p:ext>
    </p:extLst>
  </p:cSld>
  <p:clrMapOvr>
    <a:masterClrMapping/>
  </p:clrMapOvr>
  <p:transition spd="med">
    <p:wipe dir="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78147110"/>
      </p:ext>
    </p:extLst>
  </p:cSld>
  <p:clrMapOvr>
    <a:masterClrMapping/>
  </p:clrMapOvr>
  <p:transition spd="med">
    <p:wipe dir="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2346460"/>
      </p:ext>
    </p:extLst>
  </p:cSld>
  <p:clrMapOvr>
    <a:masterClrMapping/>
  </p:clrMapOvr>
  <p:transition spd="med">
    <p:wipe dir="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55717142"/>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59282722"/>
      </p:ext>
    </p:extLst>
  </p:cSld>
  <p:clrMapOvr>
    <a:masterClrMapping/>
  </p:clrMapOvr>
  <p:transition spd="med">
    <p:wipe dir="r"/>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0613917"/>
      </p:ext>
    </p:extLst>
  </p:cSld>
  <p:clrMapOvr>
    <a:masterClrMapping/>
  </p:clrMapOvr>
  <p:transition spd="med">
    <p:wipe dir="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5685799"/>
      </p:ext>
    </p:extLst>
  </p:cSld>
  <p:clrMapOvr>
    <a:masterClrMapping/>
  </p:clrMapOvr>
  <p:transition spd="med">
    <p:wipe dir="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673277"/>
      </p:ext>
    </p:extLst>
  </p:cSld>
  <p:clrMapOvr>
    <a:masterClrMapping/>
  </p:clrMapOvr>
  <p:transition spd="med">
    <p:wipe dir="r"/>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5732594"/>
      </p:ext>
    </p:extLst>
  </p:cSld>
  <p:clrMapOvr>
    <a:masterClrMapping/>
  </p:clrMapOvr>
  <p:transition spd="med">
    <p:wipe dir="r"/>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6650402"/>
      </p:ext>
    </p:extLst>
  </p:cSld>
  <p:clrMapOvr>
    <a:masterClrMapping/>
  </p:clrMapOvr>
  <p:transition spd="med">
    <p:wipe dir="r"/>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9334380"/>
      </p:ext>
    </p:extLst>
  </p:cSld>
  <p:clrMapOvr>
    <a:masterClrMapping/>
  </p:clrMapOvr>
  <p:transition spd="med">
    <p:wipe dir="r"/>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01759001"/>
      </p:ext>
    </p:extLst>
  </p:cSld>
  <p:clrMapOvr>
    <a:masterClrMapping/>
  </p:clrMapOvr>
  <p:transition spd="med">
    <p:wipe dir="r"/>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30867"/>
      </p:ext>
    </p:extLst>
  </p:cSld>
  <p:clrMapOvr>
    <a:masterClrMapping/>
  </p:clrMapOvr>
  <p:transition spd="med">
    <p:wipe dir="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9687325"/>
      </p:ext>
    </p:extLst>
  </p:cSld>
  <p:clrMapOvr>
    <a:masterClrMapping/>
  </p:clrMapOvr>
  <p:transition spd="med">
    <p:wipe dir="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58267400"/>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93229138"/>
      </p:ext>
    </p:extLst>
  </p:cSld>
  <p:clrMapOvr>
    <a:masterClrMapping/>
  </p:clrMapOvr>
  <p:transition spd="med">
    <p:wipe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35002614"/>
      </p:ext>
    </p:extLst>
  </p:cSld>
  <p:clrMapOvr>
    <a:masterClrMapping/>
  </p:clrMapOvr>
  <p:transition spd="med">
    <p:wipe dir="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5327214"/>
      </p:ext>
    </p:extLst>
  </p:cSld>
  <p:clrMapOvr>
    <a:masterClrMapping/>
  </p:clrMapOvr>
  <p:transition spd="med">
    <p:wipe dir="r"/>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9525608"/>
      </p:ext>
    </p:extLst>
  </p:cSld>
  <p:clrMapOvr>
    <a:masterClrMapping/>
  </p:clrMapOvr>
  <p:transition spd="med">
    <p:wipe dir="r"/>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46917333"/>
      </p:ext>
    </p:extLst>
  </p:cSld>
  <p:clrMapOvr>
    <a:masterClrMapping/>
  </p:clrMapOvr>
  <p:transition spd="med">
    <p:wipe dir="r"/>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47992991"/>
      </p:ext>
    </p:extLst>
  </p:cSld>
  <p:clrMapOvr>
    <a:masterClrMapping/>
  </p:clrMapOvr>
  <p:transition spd="med">
    <p:wipe dir="r"/>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8732352"/>
      </p:ext>
    </p:extLst>
  </p:cSld>
  <p:clrMapOvr>
    <a:masterClrMapping/>
  </p:clrMapOvr>
  <p:transition spd="med">
    <p:wipe dir="r"/>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9437784"/>
      </p:ext>
    </p:extLst>
  </p:cSld>
  <p:clrMapOvr>
    <a:masterClrMapping/>
  </p:clrMapOvr>
  <p:transition spd="med">
    <p:wipe dir="r"/>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5127"/>
      </p:ext>
    </p:extLst>
  </p:cSld>
  <p:clrMapOvr>
    <a:masterClrMapping/>
  </p:clrMapOvr>
  <p:transition spd="med">
    <p:wipe dir="r"/>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494543"/>
      </p:ext>
    </p:extLst>
  </p:cSld>
  <p:clrMapOvr>
    <a:masterClrMapping/>
  </p:clrMapOvr>
  <p:transition spd="slow">
    <p:fade/>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4314"/>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136501"/>
      </p:ext>
    </p:extLst>
  </p:cSld>
  <p:clrMapOvr>
    <a:masterClrMapping/>
  </p:clrMapOvr>
  <p:transition spd="med">
    <p:wipe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73853236"/>
      </p:ext>
    </p:extLst>
  </p:cSld>
  <p:clrMapOvr>
    <a:masterClrMapping/>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41117"/>
      </p:ext>
    </p:extLst>
  </p:cSld>
  <p:clrMapOvr>
    <a:masterClrMapping/>
  </p:clrMapOvr>
  <p:transition spd="med">
    <p:wipe dir="r"/>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477786640"/>
      </p:ext>
    </p:extLst>
  </p:cSld>
  <p:clrMapOvr>
    <a:masterClrMapping/>
  </p:clrMapOvr>
  <p:transition spd="med">
    <p:wipe dir="r"/>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2014455836"/>
      </p:ext>
    </p:extLst>
  </p:cSld>
  <p:clrMapOvr>
    <a:masterClrMapping/>
  </p:clrMapOvr>
  <p:transition spd="med">
    <p:wipe dir="r"/>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68947097"/>
      </p:ext>
    </p:extLst>
  </p:cSld>
  <p:clrMapOvr>
    <a:masterClrMapping/>
  </p:clrMapOvr>
  <p:transition spd="med">
    <p:wipe dir="r"/>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9840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2527439161"/>
      </p:ext>
    </p:extLst>
  </p:cSld>
  <p:clrMapOvr>
    <a:masterClrMapping/>
  </p:clrMapOvr>
  <p:transition spd="med">
    <p:wipe dir="r"/>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24568"/>
      </p:ext>
    </p:extLst>
  </p:cSld>
  <p:clrMapOvr>
    <a:masterClrMapping/>
  </p:clrMapOvr>
  <p:transition spd="slow">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73617123"/>
      </p:ext>
    </p:extLst>
  </p:cSld>
  <p:clrMapOvr>
    <a:masterClrMapping/>
  </p:clrMapOvr>
  <p:extLst mod="1">
    <p:ext uri="{DCECCB84-F9BA-43D5-87BE-67443E8EF086}">
      <p15:sldGuideLst xmlns:p15="http://schemas.microsoft.com/office/powerpoint/2012/main"/>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103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5405081"/>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8893064"/>
      </p:ext>
    </p:extLst>
  </p:cSld>
  <p:clrMapOvr>
    <a:masterClrMapping/>
  </p:clrMapOvr>
  <p:transition spd="med">
    <p:wipe dir="r"/>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507966"/>
      </p:ext>
    </p:extLst>
  </p:cSld>
  <p:clrMapOvr>
    <a:masterClrMapping/>
  </p:clrMapOvr>
  <p:transition spd="med">
    <p:wipe dir="r"/>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28212"/>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11337"/>
      </p:ext>
    </p:extLst>
  </p:cSld>
  <p:clrMapOvr>
    <a:masterClrMapping/>
  </p:clrMapOvr>
  <p:transition spd="med">
    <p:wipe dir="r"/>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0808548"/>
      </p:ext>
    </p:extLst>
  </p:cSld>
  <p:clrMapOvr>
    <a:masterClrMapping/>
  </p:clrMapOvr>
  <p:transition spd="med">
    <p:zoom dir="in"/>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227468"/>
      </p:ext>
    </p:extLst>
  </p:cSld>
  <p:clrMapOvr>
    <a:masterClrMapping/>
  </p:clrMapOvr>
  <p:transition spd="med">
    <p:zoom dir="in"/>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33623"/>
      </p:ext>
    </p:extLst>
  </p:cSld>
  <p:clrMapOvr>
    <a:masterClrMapping/>
  </p:clrMapOvr>
  <p:transition spd="med">
    <p:wipe dir="r"/>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22899"/>
      </p:ext>
    </p:extLst>
  </p:cSld>
  <p:clrMapOvr>
    <a:masterClrMapping/>
  </p:clrMapOvr>
  <p:transition spd="med">
    <p:wipe dir="r"/>
  </p:transition>
</p:sldLayout>
</file>

<file path=ppt/slideLayouts/slideLayout90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8980444"/>
      </p:ext>
    </p:extLst>
  </p:cSld>
  <p:clrMapOvr>
    <a:masterClrMapping/>
  </p:clrMapOvr>
  <p:transition spd="med">
    <p:wipe dir="r"/>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44484"/>
      </p:ext>
    </p:extLst>
  </p:cSld>
  <p:clrMapOvr>
    <a:masterClrMapping/>
  </p:clrMapOvr>
  <p:transition spd="slow">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44913181"/>
      </p:ext>
    </p:extLst>
  </p:cSld>
  <p:clrMapOvr>
    <a:masterClrMapping/>
  </p:clrMapOvr>
  <p:transition spd="med">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1743155"/>
      </p:ext>
    </p:extLst>
  </p:cSld>
  <p:clrMapOvr>
    <a:masterClrMapping/>
  </p:clrMapOvr>
  <p:transition spd="med">
    <p:wipe dir="r"/>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68479155"/>
      </p:ext>
    </p:extLst>
  </p:cSld>
  <p:clrMapOvr>
    <a:masterClrMapping/>
  </p:clrMapOvr>
  <p:transition spd="med">
    <p:wipe dir="r"/>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87988236"/>
      </p:ext>
    </p:extLst>
  </p:cSld>
  <p:clrMapOvr>
    <a:masterClrMapping/>
  </p:clrMapOvr>
  <p:transition spd="med">
    <p:wipe dir="r"/>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363868"/>
      </p:ext>
    </p:extLst>
  </p:cSld>
  <p:clrMapOvr>
    <a:masterClrMapping/>
  </p:clrMapOvr>
  <p:transition spd="med">
    <p:wipe dir="r"/>
  </p:transition>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48383064"/>
      </p:ext>
    </p:extLst>
  </p:cSld>
  <p:clrMapOvr>
    <a:masterClrMapping/>
  </p:clrMapOvr>
  <p:transition spd="med">
    <p:wipe dir="r"/>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4228725"/>
      </p:ext>
    </p:extLst>
  </p:cSld>
  <p:clrMapOvr>
    <a:masterClrMapping/>
  </p:clrMapOvr>
  <p:transition spd="med">
    <p:wipe dir="r"/>
  </p:transition>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035212"/>
      </p:ext>
    </p:extLst>
  </p:cSld>
  <p:clrMapOvr>
    <a:masterClrMapping/>
  </p:clrMapOvr>
  <p:transition spd="med">
    <p:wipe dir="r"/>
  </p:transition>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336981"/>
      </p:ext>
    </p:extLst>
  </p:cSld>
  <p:clrMapOvr>
    <a:masterClrMapping/>
  </p:clrMapOvr>
  <p:transition spd="med">
    <p:wipe dir="r"/>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9049479"/>
      </p:ext>
    </p:extLst>
  </p:cSld>
  <p:clrMapOvr>
    <a:masterClrMapping/>
  </p:clrMapOvr>
  <p:transition spd="med">
    <p:wipe dir="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1401779"/>
      </p:ext>
    </p:extLst>
  </p:cSld>
  <p:clrMapOvr>
    <a:masterClrMapping/>
  </p:clrMapOvr>
  <p:transition spd="med">
    <p:wipe dir="r"/>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45962340"/>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81136021"/>
      </p:ext>
    </p:extLst>
  </p:cSld>
  <p:clrMapOvr>
    <a:masterClrMapping/>
  </p:clrMapOvr>
  <p:transition spd="med">
    <p:wipe dir="r"/>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55248992"/>
      </p:ext>
    </p:extLst>
  </p:cSld>
  <p:clrMapOvr>
    <a:masterClrMapping/>
  </p:clrMapOvr>
  <p:transition spd="med">
    <p:wipe dir="r"/>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735377800"/>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89698955"/>
      </p:ext>
    </p:extLst>
  </p:cSld>
  <p:clrMapOvr>
    <a:masterClrMapping/>
  </p:clrMapOvr>
  <p:transition spd="med">
    <p:wipe dir="r"/>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84585116"/>
      </p:ext>
    </p:extLst>
  </p:cSld>
  <p:clrMapOvr>
    <a:masterClrMapping/>
  </p:clrMapOvr>
  <p:transition spd="med">
    <p:wipe dir="r"/>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42384102"/>
      </p:ext>
    </p:extLst>
  </p:cSld>
  <p:clrMapOvr>
    <a:masterClrMapping/>
  </p:clrMapOvr>
  <p:transition spd="med">
    <p:wipe dir="r"/>
  </p:transition>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44191512"/>
      </p:ext>
    </p:extLst>
  </p:cSld>
  <p:clrMapOvr>
    <a:masterClrMapping/>
  </p:clrMapOvr>
  <p:transition spd="med">
    <p:wipe dir="r"/>
  </p:transition>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95679060"/>
      </p:ext>
    </p:extLst>
  </p:cSld>
  <p:clrMapOvr>
    <a:masterClrMapping/>
  </p:clrMapOvr>
  <p:transition spd="med">
    <p:wipe dir="r"/>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675685569"/>
      </p:ext>
    </p:extLst>
  </p:cSld>
  <p:clrMapOvr>
    <a:masterClrMapping/>
  </p:clrMapOvr>
  <p:transition spd="med">
    <p:wipe dir="r"/>
  </p:transition>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79889593"/>
      </p:ext>
    </p:extLst>
  </p:cSld>
  <p:clrMapOvr>
    <a:masterClrMapping/>
  </p:clrMapOvr>
  <p:transition spd="med">
    <p:wipe dir="r"/>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1687397"/>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012429"/>
      </p:ext>
    </p:extLst>
  </p:cSld>
  <p:clrMapOvr>
    <a:masterClrMapping/>
  </p:clrMapOvr>
  <p:transition spd="med">
    <p:wipe dir="r"/>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348046"/>
      </p:ext>
    </p:extLst>
  </p:cSld>
  <p:clrMapOvr>
    <a:masterClrMapping/>
  </p:clrMapOvr>
  <p:transition spd="med">
    <p:wipe dir="r"/>
  </p:transition>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18801918"/>
      </p:ext>
    </p:extLst>
  </p:cSld>
  <p:clrMapOvr>
    <a:masterClrMapping/>
  </p:clrMapOvr>
  <p:transition spd="med">
    <p:wipe dir="r"/>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34477145"/>
      </p:ext>
    </p:extLst>
  </p:cSld>
  <p:clrMapOvr>
    <a:masterClrMapping/>
  </p:clrMapOvr>
  <p:transition spd="med">
    <p:wipe dir="r"/>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6992591"/>
      </p:ext>
    </p:extLst>
  </p:cSld>
  <p:clrMapOvr>
    <a:masterClrMapping/>
  </p:clrMapOvr>
  <p:transition spd="med">
    <p:wipe dir="r"/>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9717256"/>
      </p:ext>
    </p:extLst>
  </p:cSld>
  <p:clrMapOvr>
    <a:masterClrMapping/>
  </p:clrMapOvr>
  <p:transition spd="med">
    <p:wipe dir="r"/>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01209443"/>
      </p:ext>
    </p:extLst>
  </p:cSld>
  <p:clrMapOvr>
    <a:masterClrMapping/>
  </p:clrMapOvr>
  <p:transition spd="med">
    <p:wipe dir="r"/>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361471162"/>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97633487"/>
      </p:ext>
    </p:extLst>
  </p:cSld>
  <p:clrMapOvr>
    <a:masterClrMapping/>
  </p:clrMapOvr>
  <p:transition spd="med">
    <p:wipe dir="r"/>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7037852"/>
      </p:ext>
    </p:extLst>
  </p:cSld>
  <p:clrMapOvr>
    <a:masterClrMapping/>
  </p:clrMapOvr>
  <p:transition spd="med">
    <p:wipe dir="r"/>
  </p:transition>
</p:sldLayout>
</file>

<file path=ppt/slideLayouts/slideLayout93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55600771"/>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39346449"/>
      </p:ext>
    </p:extLst>
  </p:cSld>
  <p:clrMapOvr>
    <a:masterClrMapping/>
  </p:clrMapOvr>
  <p:transition spd="med">
    <p:wipe dir="r"/>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43347840"/>
      </p:ext>
    </p:extLst>
  </p:cSld>
  <p:clrMapOvr>
    <a:masterClrMapping/>
  </p:clrMapOvr>
  <p:transition spd="med">
    <p:wipe dir="r"/>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499414776"/>
      </p:ext>
    </p:extLst>
  </p:cSld>
  <p:clrMapOvr>
    <a:masterClrMapping/>
  </p:clrMapOvr>
  <p:transition spd="med">
    <p:wipe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47867627"/>
      </p:ext>
    </p:extLst>
  </p:cSld>
  <p:clrMapOvr>
    <a:masterClrMapping/>
  </p:clrMapOvr>
  <p:transition spd="med">
    <p:wipe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70581494"/>
      </p:ext>
    </p:extLst>
  </p:cSld>
  <p:clrMapOvr>
    <a:masterClrMapping/>
  </p:clrMapOvr>
  <p:transition spd="med">
    <p:wipe dir="r"/>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54268120"/>
      </p:ext>
    </p:extLst>
  </p:cSld>
  <p:clrMapOvr>
    <a:masterClrMapping/>
  </p:clrMapOvr>
  <p:transition spd="med">
    <p:wipe dir="r"/>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102899"/>
      </p:ext>
    </p:extLst>
  </p:cSld>
  <p:clrMapOvr>
    <a:masterClrMapping/>
  </p:clrMapOvr>
  <p:transition spd="med">
    <p:wipe dir="r"/>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06334995"/>
      </p:ext>
    </p:extLst>
  </p:cSld>
  <p:clrMapOvr>
    <a:masterClrMapping/>
  </p:clrMapOvr>
  <p:transition spd="med">
    <p:wipe dir="r"/>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98935342"/>
      </p:ext>
    </p:extLst>
  </p:cSld>
  <p:clrMapOvr>
    <a:masterClrMapping/>
  </p:clrMapOvr>
  <p:transition spd="med">
    <p:wipe dir="r"/>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5525543"/>
      </p:ext>
    </p:extLst>
  </p:cSld>
  <p:clrMapOvr>
    <a:masterClrMapping/>
  </p:clrMapOvr>
  <p:transition spd="med">
    <p:wipe dir="r"/>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3593500"/>
      </p:ext>
    </p:extLst>
  </p:cSld>
  <p:clrMapOvr>
    <a:masterClrMapping/>
  </p:clrMapOvr>
  <p:transition spd="med">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9191400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29176004"/>
      </p:ext>
    </p:extLst>
  </p:cSld>
  <p:clrMapOvr>
    <a:masterClrMapping/>
  </p:clrMapOvr>
  <p:transition spd="med">
    <p:wipe dir="r"/>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4487610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43474369"/>
      </p:ext>
    </p:extLst>
  </p:cSld>
  <p:clrMapOvr>
    <a:masterClrMapping/>
  </p:clrMapOvr>
  <p:transition spd="med">
    <p:wipe dir="r"/>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52437558"/>
      </p:ext>
    </p:extLst>
  </p:cSld>
  <p:clrMapOvr>
    <a:masterClrMapping/>
  </p:clrMapOvr>
  <p:transition spd="med">
    <p:wipe dir="r"/>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70458915"/>
      </p:ext>
    </p:extLst>
  </p:cSld>
  <p:clrMapOvr>
    <a:masterClrMapping/>
  </p:clrMapOvr>
  <p:transition spd="med">
    <p:wipe dir="r"/>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74698486"/>
      </p:ext>
    </p:extLst>
  </p:cSld>
  <p:clrMapOvr>
    <a:masterClrMapping/>
  </p:clrMapOvr>
  <p:transition spd="med">
    <p:wipe dir="r"/>
  </p:transition>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3515135"/>
      </p:ext>
    </p:extLst>
  </p:cSld>
  <p:clrMapOvr>
    <a:masterClrMapping/>
  </p:clrMapOvr>
  <p:transition spd="med">
    <p:wipe dir="r"/>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4021484"/>
      </p:ext>
    </p:extLst>
  </p:cSld>
  <p:clrMapOvr>
    <a:masterClrMapping/>
  </p:clrMapOvr>
  <p:transition spd="med">
    <p:wipe dir="r"/>
  </p:transition>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84200843"/>
      </p:ext>
    </p:extLst>
  </p:cSld>
  <p:clrMapOvr>
    <a:masterClrMapping/>
  </p:clrMapOvr>
  <p:transition spd="med">
    <p:wipe dir="r"/>
  </p:transition>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12587812"/>
      </p:ext>
    </p:extLst>
  </p:cSld>
  <p:clrMapOvr>
    <a:masterClrMapping/>
  </p:clrMapOvr>
  <p:transition spd="med">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8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07567982"/>
      </p:ext>
    </p:extLst>
  </p:cSld>
  <p:clrMapOvr>
    <a:masterClrMapping/>
  </p:clrMapOvr>
  <p:transition spd="med">
    <p:wipe dir="r"/>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62638"/>
      </p:ext>
    </p:extLst>
  </p:cSld>
  <p:clrMapOvr>
    <a:masterClrMapping/>
  </p:clrMapOvr>
  <p:transition spd="med">
    <p:wipe dir="r"/>
  </p:transition>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4285700"/>
      </p:ext>
    </p:extLst>
  </p:cSld>
  <p:clrMapOvr>
    <a:masterClrMapping/>
  </p:clrMapOvr>
  <p:transition spd="med">
    <p:wipe dir="r"/>
  </p:transition>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1173463"/>
      </p:ext>
    </p:extLst>
  </p:cSld>
  <p:clrMapOvr>
    <a:masterClrMapping/>
  </p:clrMapOvr>
  <p:transition spd="med">
    <p:wipe dir="r"/>
  </p:transition>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8408793"/>
      </p:ext>
    </p:extLst>
  </p:cSld>
  <p:clrMapOvr>
    <a:masterClrMapping/>
  </p:clrMapOvr>
  <p:transition spd="med">
    <p:wipe dir="r"/>
  </p:transition>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5645948"/>
      </p:ext>
    </p:extLst>
  </p:cSld>
  <p:clrMapOvr>
    <a:masterClrMapping/>
  </p:clrMapOvr>
  <p:transition spd="med">
    <p:wipe dir="r"/>
  </p:transition>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9385760"/>
      </p:ext>
    </p:extLst>
  </p:cSld>
  <p:clrMapOvr>
    <a:masterClrMapping/>
  </p:clrMapOvr>
  <p:transition spd="med">
    <p:wipe dir="r"/>
  </p:transition>
</p:sldLayout>
</file>

<file path=ppt/slideLayouts/slideLayout96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747261306"/>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630081442"/>
      </p:ext>
    </p:extLst>
  </p:cSld>
  <p:clrMapOvr>
    <a:masterClrMapping/>
  </p:clrMapOvr>
  <p:transition spd="med">
    <p:wipe dir="r"/>
  </p:transition>
</p:sldLayout>
</file>

<file path=ppt/slideLayouts/slideLayout9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049944539"/>
      </p:ext>
    </p:extLst>
  </p:cSld>
  <p:clrMapOvr>
    <a:masterClrMapping/>
  </p:clrMapOvr>
  <p:transition spd="med">
    <p:wipe dir="r"/>
  </p:transition>
</p:sldLayout>
</file>

<file path=ppt/slideLayouts/slideLayout9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7072873"/>
      </p:ext>
    </p:extLst>
  </p:cSld>
  <p:clrMapOvr>
    <a:masterClrMapping/>
  </p:clrMapOvr>
  <p:transition spd="med">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191241931"/>
      </p:ext>
    </p:extLst>
  </p:cSld>
  <p:clrMapOvr>
    <a:masterClrMapping/>
  </p:clrMapOvr>
  <p:transition spd="med">
    <p:wipe dir="r"/>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5645006"/>
      </p:ext>
    </p:extLst>
  </p:cSld>
  <p:clrMapOvr>
    <a:masterClrMapping/>
  </p:clrMapOvr>
  <p:transition spd="med">
    <p:wipe dir="r"/>
  </p:transition>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21466975"/>
      </p:ext>
    </p:extLst>
  </p:cSld>
  <p:clrMapOvr>
    <a:masterClrMapping/>
  </p:clrMapOvr>
  <p:transition spd="med">
    <p:wipe dir="r"/>
  </p:transition>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16622799"/>
      </p:ext>
    </p:extLst>
  </p:cSld>
  <p:clrMapOvr>
    <a:masterClrMapping/>
  </p:clrMapOvr>
  <p:transition spd="med">
    <p:wipe dir="r"/>
  </p:transition>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60572753"/>
      </p:ext>
    </p:extLst>
  </p:cSld>
  <p:clrMapOvr>
    <a:masterClrMapping/>
  </p:clrMapOvr>
  <p:transition spd="med">
    <p:wipe dir="r"/>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48819235"/>
      </p:ext>
    </p:extLst>
  </p:cSld>
  <p:clrMapOvr>
    <a:masterClrMapping/>
  </p:clrMapOvr>
  <p:transition spd="med">
    <p:wipe dir="r"/>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324164"/>
      </p:ext>
    </p:extLst>
  </p:cSld>
  <p:clrMapOvr>
    <a:masterClrMapping/>
  </p:clrMapOvr>
  <p:transition spd="med">
    <p:wipe dir="r"/>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1348581"/>
      </p:ext>
    </p:extLst>
  </p:cSld>
  <p:clrMapOvr>
    <a:masterClrMapping/>
  </p:clrMapOvr>
  <p:transition spd="med">
    <p:wipe dir="r"/>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8364106"/>
      </p:ext>
    </p:extLst>
  </p:cSld>
  <p:clrMapOvr>
    <a:masterClrMapping/>
  </p:clrMapOvr>
  <p:transition spd="med">
    <p:wipe dir="r"/>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1353489"/>
      </p:ext>
    </p:extLst>
  </p:cSld>
  <p:clrMapOvr>
    <a:masterClrMapping/>
  </p:clrMapOvr>
  <p:transition spd="med">
    <p:wipe dir="r"/>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9471207"/>
      </p:ext>
    </p:extLst>
  </p:cSld>
  <p:clrMapOvr>
    <a:masterClrMapping/>
  </p:clrMapOvr>
  <p:transition spd="med">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601068014"/>
      </p:ext>
    </p:extLst>
  </p:cSld>
  <p:clrMapOvr>
    <a:masterClrMapping/>
  </p:clrMapOvr>
  <p:transition spd="med">
    <p:wipe dir="r"/>
  </p:transition>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34451124"/>
      </p:ext>
    </p:extLst>
  </p:cSld>
  <p:clrMapOvr>
    <a:masterClrMapping/>
  </p:clrMapOvr>
  <p:transition spd="med">
    <p:wipe dir="r"/>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16620731"/>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755118058"/>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78527745"/>
      </p:ext>
    </p:extLst>
  </p:cSld>
  <p:clrMapOvr>
    <a:masterClrMapping/>
  </p:clrMapOvr>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30536771"/>
      </p:ext>
    </p:extLst>
  </p:cSld>
  <p:clrMapOvr>
    <a:masterClrMapping/>
  </p:clrMapOvr>
  <p:transition spd="med">
    <p:wipe dir="r"/>
  </p:transition>
</p:sldLayout>
</file>

<file path=ppt/slideLayouts/slideLayout9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01908609"/>
      </p:ext>
    </p:extLst>
  </p:cSld>
  <p:clrMapOvr>
    <a:masterClrMapping/>
  </p:clrMapOvr>
  <p:transition spd="med">
    <p:wipe dir="r"/>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13192062"/>
      </p:ext>
    </p:extLst>
  </p:cSld>
  <p:clrMapOvr>
    <a:masterClrMapping/>
  </p:clrMapOvr>
  <p:transition spd="med">
    <p:wipe dir="r"/>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69217"/>
      </p:ext>
    </p:extLst>
  </p:cSld>
  <p:clrMapOvr>
    <a:masterClrMapping/>
  </p:clrMapOvr>
  <p:transition spd="med">
    <p:wipe dir="r"/>
  </p:transition>
</p:sldLayout>
</file>

<file path=ppt/slideLayouts/slideLayout98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697087"/>
      </p:ext>
    </p:extLst>
  </p:cSld>
  <p:clrMapOvr>
    <a:masterClrMapping/>
  </p:clrMapOvr>
  <p:transition spd="slow">
    <p:fade/>
  </p:transition>
</p:sldLayout>
</file>

<file path=ppt/slideLayouts/slideLayout9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3394406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04641273"/>
      </p:ext>
    </p:extLst>
  </p:cSld>
  <p:clrMapOvr>
    <a:masterClrMapping/>
  </p:clrMapOvr>
  <p:transition spd="med">
    <p:wipe dir="r"/>
  </p:transition>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540649169"/>
      </p:ext>
    </p:extLst>
  </p:cSld>
  <p:clrMapOvr>
    <a:masterClrMapping/>
  </p:clrMapOvr>
  <p:transition spd="med">
    <p:wipe dir="r"/>
  </p:transition>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4418691"/>
      </p:ext>
    </p:extLst>
  </p:cSld>
  <p:clrMapOvr>
    <a:masterClrMapping/>
  </p:clrMapOvr>
  <p:transition spd="med">
    <p:wipe dir="r"/>
  </p:transition>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690617114"/>
      </p:ext>
    </p:extLst>
  </p:cSld>
  <p:clrMapOvr>
    <a:masterClrMapping/>
  </p:clrMapOvr>
  <p:transition spd="med">
    <p:wipe dir="r"/>
  </p:transition>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5787262"/>
      </p:ext>
    </p:extLst>
  </p:cSld>
  <p:clrMapOvr>
    <a:masterClrMapping/>
  </p:clrMapOvr>
  <p:transition spd="med">
    <p:wipe dir="r"/>
  </p:transition>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0047857"/>
      </p:ext>
    </p:extLst>
  </p:cSld>
  <p:clrMapOvr>
    <a:masterClrMapping/>
  </p:clrMapOvr>
  <p:transition spd="med">
    <p:wipe dir="r"/>
  </p:transition>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306098"/>
      </p:ext>
    </p:extLst>
  </p:cSld>
  <p:clrMapOvr>
    <a:masterClrMapping/>
  </p:clrMapOvr>
  <p:transition spd="med">
    <p:wipe dir="r"/>
  </p:transition>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4064851"/>
      </p:ext>
    </p:extLst>
  </p:cSld>
  <p:clrMapOvr>
    <a:masterClrMapping/>
  </p:clrMapOvr>
  <p:transition spd="med">
    <p:wipe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47490188"/>
      </p:ext>
    </p:extLst>
  </p:cSld>
  <p:clrMapOvr>
    <a:masterClrMapping/>
  </p:clrMapOvr>
  <p:transition spd="med">
    <p:wipe dir="r"/>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10253255"/>
      </p:ext>
    </p:extLst>
  </p:cSld>
  <p:clrMapOvr>
    <a:masterClrMapping/>
  </p:clrMapOvr>
  <p:transition spd="med">
    <p:wipe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906526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image" Target="../media/image1.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41" Type="http://schemas.openxmlformats.org/officeDocument/2006/relationships/slideLayout" Target="../slideLayouts/slideLayout222.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theme" Target="../theme/theme10.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2071.xml"/><Relationship Id="rId13" Type="http://schemas.openxmlformats.org/officeDocument/2006/relationships/slideLayout" Target="../slideLayouts/slideLayout2076.xml"/><Relationship Id="rId18" Type="http://schemas.openxmlformats.org/officeDocument/2006/relationships/slideLayout" Target="../slideLayouts/slideLayout2081.xml"/><Relationship Id="rId3" Type="http://schemas.openxmlformats.org/officeDocument/2006/relationships/slideLayout" Target="../slideLayouts/slideLayout2066.xml"/><Relationship Id="rId7" Type="http://schemas.openxmlformats.org/officeDocument/2006/relationships/slideLayout" Target="../slideLayouts/slideLayout2070.xml"/><Relationship Id="rId12" Type="http://schemas.openxmlformats.org/officeDocument/2006/relationships/slideLayout" Target="../slideLayouts/slideLayout2075.xml"/><Relationship Id="rId17" Type="http://schemas.openxmlformats.org/officeDocument/2006/relationships/slideLayout" Target="../slideLayouts/slideLayout2080.xml"/><Relationship Id="rId2" Type="http://schemas.openxmlformats.org/officeDocument/2006/relationships/slideLayout" Target="../slideLayouts/slideLayout2065.xml"/><Relationship Id="rId16" Type="http://schemas.openxmlformats.org/officeDocument/2006/relationships/slideLayout" Target="../slideLayouts/slideLayout2079.xml"/><Relationship Id="rId20" Type="http://schemas.openxmlformats.org/officeDocument/2006/relationships/image" Target="../media/image10.png"/><Relationship Id="rId1" Type="http://schemas.openxmlformats.org/officeDocument/2006/relationships/slideLayout" Target="../slideLayouts/slideLayout2064.xml"/><Relationship Id="rId6" Type="http://schemas.openxmlformats.org/officeDocument/2006/relationships/slideLayout" Target="../slideLayouts/slideLayout2069.xml"/><Relationship Id="rId11" Type="http://schemas.openxmlformats.org/officeDocument/2006/relationships/slideLayout" Target="../slideLayouts/slideLayout2074.xml"/><Relationship Id="rId5" Type="http://schemas.openxmlformats.org/officeDocument/2006/relationships/slideLayout" Target="../slideLayouts/slideLayout2068.xml"/><Relationship Id="rId15" Type="http://schemas.openxmlformats.org/officeDocument/2006/relationships/slideLayout" Target="../slideLayouts/slideLayout2078.xml"/><Relationship Id="rId10" Type="http://schemas.openxmlformats.org/officeDocument/2006/relationships/slideLayout" Target="../slideLayouts/slideLayout2073.xml"/><Relationship Id="rId19" Type="http://schemas.openxmlformats.org/officeDocument/2006/relationships/theme" Target="../theme/theme100.xml"/><Relationship Id="rId4" Type="http://schemas.openxmlformats.org/officeDocument/2006/relationships/slideLayout" Target="../slideLayouts/slideLayout2067.xml"/><Relationship Id="rId9" Type="http://schemas.openxmlformats.org/officeDocument/2006/relationships/slideLayout" Target="../slideLayouts/slideLayout2072.xml"/><Relationship Id="rId14" Type="http://schemas.openxmlformats.org/officeDocument/2006/relationships/slideLayout" Target="../slideLayouts/slideLayout2077.xml"/></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2089.xml"/><Relationship Id="rId13" Type="http://schemas.openxmlformats.org/officeDocument/2006/relationships/slideLayout" Target="../slideLayouts/slideLayout2094.xml"/><Relationship Id="rId18" Type="http://schemas.openxmlformats.org/officeDocument/2006/relationships/slideLayout" Target="../slideLayouts/slideLayout2099.xml"/><Relationship Id="rId3" Type="http://schemas.openxmlformats.org/officeDocument/2006/relationships/slideLayout" Target="../slideLayouts/slideLayout2084.xml"/><Relationship Id="rId7" Type="http://schemas.openxmlformats.org/officeDocument/2006/relationships/slideLayout" Target="../slideLayouts/slideLayout2088.xml"/><Relationship Id="rId12" Type="http://schemas.openxmlformats.org/officeDocument/2006/relationships/slideLayout" Target="../slideLayouts/slideLayout2093.xml"/><Relationship Id="rId17" Type="http://schemas.openxmlformats.org/officeDocument/2006/relationships/slideLayout" Target="../slideLayouts/slideLayout2098.xml"/><Relationship Id="rId2" Type="http://schemas.openxmlformats.org/officeDocument/2006/relationships/slideLayout" Target="../slideLayouts/slideLayout2083.xml"/><Relationship Id="rId16" Type="http://schemas.openxmlformats.org/officeDocument/2006/relationships/slideLayout" Target="../slideLayouts/slideLayout2097.xml"/><Relationship Id="rId20" Type="http://schemas.openxmlformats.org/officeDocument/2006/relationships/image" Target="../media/image10.png"/><Relationship Id="rId1" Type="http://schemas.openxmlformats.org/officeDocument/2006/relationships/slideLayout" Target="../slideLayouts/slideLayout2082.xml"/><Relationship Id="rId6" Type="http://schemas.openxmlformats.org/officeDocument/2006/relationships/slideLayout" Target="../slideLayouts/slideLayout2087.xml"/><Relationship Id="rId11" Type="http://schemas.openxmlformats.org/officeDocument/2006/relationships/slideLayout" Target="../slideLayouts/slideLayout2092.xml"/><Relationship Id="rId5" Type="http://schemas.openxmlformats.org/officeDocument/2006/relationships/slideLayout" Target="../slideLayouts/slideLayout2086.xml"/><Relationship Id="rId15" Type="http://schemas.openxmlformats.org/officeDocument/2006/relationships/slideLayout" Target="../slideLayouts/slideLayout2096.xml"/><Relationship Id="rId10" Type="http://schemas.openxmlformats.org/officeDocument/2006/relationships/slideLayout" Target="../slideLayouts/slideLayout2091.xml"/><Relationship Id="rId19" Type="http://schemas.openxmlformats.org/officeDocument/2006/relationships/theme" Target="../theme/theme101.xml"/><Relationship Id="rId4" Type="http://schemas.openxmlformats.org/officeDocument/2006/relationships/slideLayout" Target="../slideLayouts/slideLayout2085.xml"/><Relationship Id="rId9" Type="http://schemas.openxmlformats.org/officeDocument/2006/relationships/slideLayout" Target="../slideLayouts/slideLayout2090.xml"/><Relationship Id="rId14" Type="http://schemas.openxmlformats.org/officeDocument/2006/relationships/slideLayout" Target="../slideLayouts/slideLayout2095.xml"/></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2107.xml"/><Relationship Id="rId13" Type="http://schemas.openxmlformats.org/officeDocument/2006/relationships/slideLayout" Target="../slideLayouts/slideLayout2112.xml"/><Relationship Id="rId18" Type="http://schemas.openxmlformats.org/officeDocument/2006/relationships/slideLayout" Target="../slideLayouts/slideLayout2117.xml"/><Relationship Id="rId3" Type="http://schemas.openxmlformats.org/officeDocument/2006/relationships/slideLayout" Target="../slideLayouts/slideLayout2102.xml"/><Relationship Id="rId21" Type="http://schemas.openxmlformats.org/officeDocument/2006/relationships/slideLayout" Target="../slideLayouts/slideLayout2120.xml"/><Relationship Id="rId7" Type="http://schemas.openxmlformats.org/officeDocument/2006/relationships/slideLayout" Target="../slideLayouts/slideLayout2106.xml"/><Relationship Id="rId12" Type="http://schemas.openxmlformats.org/officeDocument/2006/relationships/slideLayout" Target="../slideLayouts/slideLayout2111.xml"/><Relationship Id="rId17" Type="http://schemas.openxmlformats.org/officeDocument/2006/relationships/slideLayout" Target="../slideLayouts/slideLayout2116.xml"/><Relationship Id="rId25" Type="http://schemas.openxmlformats.org/officeDocument/2006/relationships/image" Target="../media/image1.png"/><Relationship Id="rId2" Type="http://schemas.openxmlformats.org/officeDocument/2006/relationships/slideLayout" Target="../slideLayouts/slideLayout2101.xml"/><Relationship Id="rId16" Type="http://schemas.openxmlformats.org/officeDocument/2006/relationships/slideLayout" Target="../slideLayouts/slideLayout2115.xml"/><Relationship Id="rId20" Type="http://schemas.openxmlformats.org/officeDocument/2006/relationships/slideLayout" Target="../slideLayouts/slideLayout2119.xml"/><Relationship Id="rId1" Type="http://schemas.openxmlformats.org/officeDocument/2006/relationships/slideLayout" Target="../slideLayouts/slideLayout2100.xml"/><Relationship Id="rId6" Type="http://schemas.openxmlformats.org/officeDocument/2006/relationships/slideLayout" Target="../slideLayouts/slideLayout2105.xml"/><Relationship Id="rId11" Type="http://schemas.openxmlformats.org/officeDocument/2006/relationships/slideLayout" Target="../slideLayouts/slideLayout2110.xml"/><Relationship Id="rId24" Type="http://schemas.openxmlformats.org/officeDocument/2006/relationships/theme" Target="../theme/theme102.xml"/><Relationship Id="rId5" Type="http://schemas.openxmlformats.org/officeDocument/2006/relationships/slideLayout" Target="../slideLayouts/slideLayout2104.xml"/><Relationship Id="rId15" Type="http://schemas.openxmlformats.org/officeDocument/2006/relationships/slideLayout" Target="../slideLayouts/slideLayout2114.xml"/><Relationship Id="rId23" Type="http://schemas.openxmlformats.org/officeDocument/2006/relationships/slideLayout" Target="../slideLayouts/slideLayout2122.xml"/><Relationship Id="rId10" Type="http://schemas.openxmlformats.org/officeDocument/2006/relationships/slideLayout" Target="../slideLayouts/slideLayout2109.xml"/><Relationship Id="rId19" Type="http://schemas.openxmlformats.org/officeDocument/2006/relationships/slideLayout" Target="../slideLayouts/slideLayout2118.xml"/><Relationship Id="rId4" Type="http://schemas.openxmlformats.org/officeDocument/2006/relationships/slideLayout" Target="../slideLayouts/slideLayout2103.xml"/><Relationship Id="rId9" Type="http://schemas.openxmlformats.org/officeDocument/2006/relationships/slideLayout" Target="../slideLayouts/slideLayout2108.xml"/><Relationship Id="rId14" Type="http://schemas.openxmlformats.org/officeDocument/2006/relationships/slideLayout" Target="../slideLayouts/slideLayout2113.xml"/><Relationship Id="rId22" Type="http://schemas.openxmlformats.org/officeDocument/2006/relationships/slideLayout" Target="../slideLayouts/slideLayout2121.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2130.xml"/><Relationship Id="rId13" Type="http://schemas.openxmlformats.org/officeDocument/2006/relationships/slideLayout" Target="../slideLayouts/slideLayout2135.xml"/><Relationship Id="rId18" Type="http://schemas.openxmlformats.org/officeDocument/2006/relationships/slideLayout" Target="../slideLayouts/slideLayout2140.xml"/><Relationship Id="rId3" Type="http://schemas.openxmlformats.org/officeDocument/2006/relationships/slideLayout" Target="../slideLayouts/slideLayout2125.xml"/><Relationship Id="rId7" Type="http://schemas.openxmlformats.org/officeDocument/2006/relationships/slideLayout" Target="../slideLayouts/slideLayout2129.xml"/><Relationship Id="rId12" Type="http://schemas.openxmlformats.org/officeDocument/2006/relationships/slideLayout" Target="../slideLayouts/slideLayout2134.xml"/><Relationship Id="rId17" Type="http://schemas.openxmlformats.org/officeDocument/2006/relationships/slideLayout" Target="../slideLayouts/slideLayout2139.xml"/><Relationship Id="rId2" Type="http://schemas.openxmlformats.org/officeDocument/2006/relationships/slideLayout" Target="../slideLayouts/slideLayout2124.xml"/><Relationship Id="rId16" Type="http://schemas.openxmlformats.org/officeDocument/2006/relationships/slideLayout" Target="../slideLayouts/slideLayout2138.xml"/><Relationship Id="rId20" Type="http://schemas.openxmlformats.org/officeDocument/2006/relationships/image" Target="../media/image10.png"/><Relationship Id="rId1" Type="http://schemas.openxmlformats.org/officeDocument/2006/relationships/slideLayout" Target="../slideLayouts/slideLayout2123.xml"/><Relationship Id="rId6" Type="http://schemas.openxmlformats.org/officeDocument/2006/relationships/slideLayout" Target="../slideLayouts/slideLayout2128.xml"/><Relationship Id="rId11" Type="http://schemas.openxmlformats.org/officeDocument/2006/relationships/slideLayout" Target="../slideLayouts/slideLayout2133.xml"/><Relationship Id="rId5" Type="http://schemas.openxmlformats.org/officeDocument/2006/relationships/slideLayout" Target="../slideLayouts/slideLayout2127.xml"/><Relationship Id="rId15" Type="http://schemas.openxmlformats.org/officeDocument/2006/relationships/slideLayout" Target="../slideLayouts/slideLayout2137.xml"/><Relationship Id="rId10" Type="http://schemas.openxmlformats.org/officeDocument/2006/relationships/slideLayout" Target="../slideLayouts/slideLayout2132.xml"/><Relationship Id="rId19" Type="http://schemas.openxmlformats.org/officeDocument/2006/relationships/theme" Target="../theme/theme103.xml"/><Relationship Id="rId4" Type="http://schemas.openxmlformats.org/officeDocument/2006/relationships/slideLayout" Target="../slideLayouts/slideLayout2126.xml"/><Relationship Id="rId9" Type="http://schemas.openxmlformats.org/officeDocument/2006/relationships/slideLayout" Target="../slideLayouts/slideLayout2131.xml"/><Relationship Id="rId14" Type="http://schemas.openxmlformats.org/officeDocument/2006/relationships/slideLayout" Target="../slideLayouts/slideLayout2136.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2148.xml"/><Relationship Id="rId13" Type="http://schemas.openxmlformats.org/officeDocument/2006/relationships/slideLayout" Target="../slideLayouts/slideLayout2153.xml"/><Relationship Id="rId18" Type="http://schemas.openxmlformats.org/officeDocument/2006/relationships/vmlDrawing" Target="../drawings/vmlDrawing49.vml"/><Relationship Id="rId3" Type="http://schemas.openxmlformats.org/officeDocument/2006/relationships/slideLayout" Target="../slideLayouts/slideLayout2143.xml"/><Relationship Id="rId21" Type="http://schemas.openxmlformats.org/officeDocument/2006/relationships/image" Target="../media/image15.emf"/><Relationship Id="rId7" Type="http://schemas.openxmlformats.org/officeDocument/2006/relationships/slideLayout" Target="../slideLayouts/slideLayout2147.xml"/><Relationship Id="rId12" Type="http://schemas.openxmlformats.org/officeDocument/2006/relationships/slideLayout" Target="../slideLayouts/slideLayout2152.xml"/><Relationship Id="rId17" Type="http://schemas.openxmlformats.org/officeDocument/2006/relationships/theme" Target="../theme/theme104.xml"/><Relationship Id="rId2" Type="http://schemas.openxmlformats.org/officeDocument/2006/relationships/slideLayout" Target="../slideLayouts/slideLayout2142.xml"/><Relationship Id="rId16" Type="http://schemas.openxmlformats.org/officeDocument/2006/relationships/slideLayout" Target="../slideLayouts/slideLayout2156.xml"/><Relationship Id="rId20" Type="http://schemas.openxmlformats.org/officeDocument/2006/relationships/oleObject" Target="../embeddings/oleObject49.bin"/><Relationship Id="rId1" Type="http://schemas.openxmlformats.org/officeDocument/2006/relationships/slideLayout" Target="../slideLayouts/slideLayout2141.xml"/><Relationship Id="rId6" Type="http://schemas.openxmlformats.org/officeDocument/2006/relationships/slideLayout" Target="../slideLayouts/slideLayout2146.xml"/><Relationship Id="rId11" Type="http://schemas.openxmlformats.org/officeDocument/2006/relationships/slideLayout" Target="../slideLayouts/slideLayout2151.xml"/><Relationship Id="rId5" Type="http://schemas.openxmlformats.org/officeDocument/2006/relationships/slideLayout" Target="../slideLayouts/slideLayout2145.xml"/><Relationship Id="rId15" Type="http://schemas.openxmlformats.org/officeDocument/2006/relationships/slideLayout" Target="../slideLayouts/slideLayout2155.xml"/><Relationship Id="rId10" Type="http://schemas.openxmlformats.org/officeDocument/2006/relationships/slideLayout" Target="../slideLayouts/slideLayout2150.xml"/><Relationship Id="rId19" Type="http://schemas.openxmlformats.org/officeDocument/2006/relationships/tags" Target="../tags/tag50.xml"/><Relationship Id="rId4" Type="http://schemas.openxmlformats.org/officeDocument/2006/relationships/slideLayout" Target="../slideLayouts/slideLayout2144.xml"/><Relationship Id="rId9" Type="http://schemas.openxmlformats.org/officeDocument/2006/relationships/slideLayout" Target="../slideLayouts/slideLayout2149.xml"/><Relationship Id="rId14" Type="http://schemas.openxmlformats.org/officeDocument/2006/relationships/slideLayout" Target="../slideLayouts/slideLayout2154.xml"/><Relationship Id="rId22" Type="http://schemas.openxmlformats.org/officeDocument/2006/relationships/image" Target="../media/image10.png"/></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2164.xml"/><Relationship Id="rId13" Type="http://schemas.openxmlformats.org/officeDocument/2006/relationships/slideLayout" Target="../slideLayouts/slideLayout2169.xml"/><Relationship Id="rId18" Type="http://schemas.openxmlformats.org/officeDocument/2006/relationships/slideLayout" Target="../slideLayouts/slideLayout2174.xml"/><Relationship Id="rId3" Type="http://schemas.openxmlformats.org/officeDocument/2006/relationships/slideLayout" Target="../slideLayouts/slideLayout2159.xml"/><Relationship Id="rId21" Type="http://schemas.openxmlformats.org/officeDocument/2006/relationships/slideLayout" Target="../slideLayouts/slideLayout2177.xml"/><Relationship Id="rId7" Type="http://schemas.openxmlformats.org/officeDocument/2006/relationships/slideLayout" Target="../slideLayouts/slideLayout2163.xml"/><Relationship Id="rId12" Type="http://schemas.openxmlformats.org/officeDocument/2006/relationships/slideLayout" Target="../slideLayouts/slideLayout2168.xml"/><Relationship Id="rId17" Type="http://schemas.openxmlformats.org/officeDocument/2006/relationships/slideLayout" Target="../slideLayouts/slideLayout2173.xml"/><Relationship Id="rId2" Type="http://schemas.openxmlformats.org/officeDocument/2006/relationships/slideLayout" Target="../slideLayouts/slideLayout2158.xml"/><Relationship Id="rId16" Type="http://schemas.openxmlformats.org/officeDocument/2006/relationships/slideLayout" Target="../slideLayouts/slideLayout2172.xml"/><Relationship Id="rId20" Type="http://schemas.openxmlformats.org/officeDocument/2006/relationships/slideLayout" Target="../slideLayouts/slideLayout2176.xml"/><Relationship Id="rId1" Type="http://schemas.openxmlformats.org/officeDocument/2006/relationships/slideLayout" Target="../slideLayouts/slideLayout2157.xml"/><Relationship Id="rId6" Type="http://schemas.openxmlformats.org/officeDocument/2006/relationships/slideLayout" Target="../slideLayouts/slideLayout2162.xml"/><Relationship Id="rId11" Type="http://schemas.openxmlformats.org/officeDocument/2006/relationships/slideLayout" Target="../slideLayouts/slideLayout2167.xml"/><Relationship Id="rId24" Type="http://schemas.openxmlformats.org/officeDocument/2006/relationships/image" Target="../media/image1.png"/><Relationship Id="rId5" Type="http://schemas.openxmlformats.org/officeDocument/2006/relationships/slideLayout" Target="../slideLayouts/slideLayout2161.xml"/><Relationship Id="rId15" Type="http://schemas.openxmlformats.org/officeDocument/2006/relationships/slideLayout" Target="../slideLayouts/slideLayout2171.xml"/><Relationship Id="rId23" Type="http://schemas.openxmlformats.org/officeDocument/2006/relationships/theme" Target="../theme/theme105.xml"/><Relationship Id="rId10" Type="http://schemas.openxmlformats.org/officeDocument/2006/relationships/slideLayout" Target="../slideLayouts/slideLayout2166.xml"/><Relationship Id="rId19" Type="http://schemas.openxmlformats.org/officeDocument/2006/relationships/slideLayout" Target="../slideLayouts/slideLayout2175.xml"/><Relationship Id="rId4" Type="http://schemas.openxmlformats.org/officeDocument/2006/relationships/slideLayout" Target="../slideLayouts/slideLayout2160.xml"/><Relationship Id="rId9" Type="http://schemas.openxmlformats.org/officeDocument/2006/relationships/slideLayout" Target="../slideLayouts/slideLayout2165.xml"/><Relationship Id="rId14" Type="http://schemas.openxmlformats.org/officeDocument/2006/relationships/slideLayout" Target="../slideLayouts/slideLayout2170.xml"/><Relationship Id="rId22" Type="http://schemas.openxmlformats.org/officeDocument/2006/relationships/slideLayout" Target="../slideLayouts/slideLayout2178.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2186.xml"/><Relationship Id="rId13" Type="http://schemas.openxmlformats.org/officeDocument/2006/relationships/slideLayout" Target="../slideLayouts/slideLayout2191.xml"/><Relationship Id="rId18" Type="http://schemas.openxmlformats.org/officeDocument/2006/relationships/slideLayout" Target="../slideLayouts/slideLayout2196.xml"/><Relationship Id="rId3" Type="http://schemas.openxmlformats.org/officeDocument/2006/relationships/slideLayout" Target="../slideLayouts/slideLayout2181.xml"/><Relationship Id="rId21" Type="http://schemas.openxmlformats.org/officeDocument/2006/relationships/slideLayout" Target="../slideLayouts/slideLayout2199.xml"/><Relationship Id="rId7" Type="http://schemas.openxmlformats.org/officeDocument/2006/relationships/slideLayout" Target="../slideLayouts/slideLayout2185.xml"/><Relationship Id="rId12" Type="http://schemas.openxmlformats.org/officeDocument/2006/relationships/slideLayout" Target="../slideLayouts/slideLayout2190.xml"/><Relationship Id="rId17" Type="http://schemas.openxmlformats.org/officeDocument/2006/relationships/slideLayout" Target="../slideLayouts/slideLayout2195.xml"/><Relationship Id="rId2" Type="http://schemas.openxmlformats.org/officeDocument/2006/relationships/slideLayout" Target="../slideLayouts/slideLayout2180.xml"/><Relationship Id="rId16" Type="http://schemas.openxmlformats.org/officeDocument/2006/relationships/slideLayout" Target="../slideLayouts/slideLayout2194.xml"/><Relationship Id="rId20" Type="http://schemas.openxmlformats.org/officeDocument/2006/relationships/slideLayout" Target="../slideLayouts/slideLayout2198.xml"/><Relationship Id="rId1" Type="http://schemas.openxmlformats.org/officeDocument/2006/relationships/slideLayout" Target="../slideLayouts/slideLayout2179.xml"/><Relationship Id="rId6" Type="http://schemas.openxmlformats.org/officeDocument/2006/relationships/slideLayout" Target="../slideLayouts/slideLayout2184.xml"/><Relationship Id="rId11" Type="http://schemas.openxmlformats.org/officeDocument/2006/relationships/slideLayout" Target="../slideLayouts/slideLayout2189.xml"/><Relationship Id="rId24" Type="http://schemas.openxmlformats.org/officeDocument/2006/relationships/image" Target="../media/image1.png"/><Relationship Id="rId5" Type="http://schemas.openxmlformats.org/officeDocument/2006/relationships/slideLayout" Target="../slideLayouts/slideLayout2183.xml"/><Relationship Id="rId15" Type="http://schemas.openxmlformats.org/officeDocument/2006/relationships/slideLayout" Target="../slideLayouts/slideLayout2193.xml"/><Relationship Id="rId23" Type="http://schemas.openxmlformats.org/officeDocument/2006/relationships/theme" Target="../theme/theme106.xml"/><Relationship Id="rId10" Type="http://schemas.openxmlformats.org/officeDocument/2006/relationships/slideLayout" Target="../slideLayouts/slideLayout2188.xml"/><Relationship Id="rId19" Type="http://schemas.openxmlformats.org/officeDocument/2006/relationships/slideLayout" Target="../slideLayouts/slideLayout2197.xml"/><Relationship Id="rId4" Type="http://schemas.openxmlformats.org/officeDocument/2006/relationships/slideLayout" Target="../slideLayouts/slideLayout2182.xml"/><Relationship Id="rId9" Type="http://schemas.openxmlformats.org/officeDocument/2006/relationships/slideLayout" Target="../slideLayouts/slideLayout2187.xml"/><Relationship Id="rId14" Type="http://schemas.openxmlformats.org/officeDocument/2006/relationships/slideLayout" Target="../slideLayouts/slideLayout2192.xml"/><Relationship Id="rId22" Type="http://schemas.openxmlformats.org/officeDocument/2006/relationships/slideLayout" Target="../slideLayouts/slideLayout2200.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2208.xml"/><Relationship Id="rId13" Type="http://schemas.openxmlformats.org/officeDocument/2006/relationships/slideLayout" Target="../slideLayouts/slideLayout2213.xml"/><Relationship Id="rId18" Type="http://schemas.openxmlformats.org/officeDocument/2006/relationships/slideLayout" Target="../slideLayouts/slideLayout2218.xml"/><Relationship Id="rId3" Type="http://schemas.openxmlformats.org/officeDocument/2006/relationships/slideLayout" Target="../slideLayouts/slideLayout2203.xml"/><Relationship Id="rId7" Type="http://schemas.openxmlformats.org/officeDocument/2006/relationships/slideLayout" Target="../slideLayouts/slideLayout2207.xml"/><Relationship Id="rId12" Type="http://schemas.openxmlformats.org/officeDocument/2006/relationships/slideLayout" Target="../slideLayouts/slideLayout2212.xml"/><Relationship Id="rId17" Type="http://schemas.openxmlformats.org/officeDocument/2006/relationships/slideLayout" Target="../slideLayouts/slideLayout2217.xml"/><Relationship Id="rId2" Type="http://schemas.openxmlformats.org/officeDocument/2006/relationships/slideLayout" Target="../slideLayouts/slideLayout2202.xml"/><Relationship Id="rId16" Type="http://schemas.openxmlformats.org/officeDocument/2006/relationships/slideLayout" Target="../slideLayouts/slideLayout2216.xml"/><Relationship Id="rId20" Type="http://schemas.openxmlformats.org/officeDocument/2006/relationships/image" Target="../media/image10.png"/><Relationship Id="rId1" Type="http://schemas.openxmlformats.org/officeDocument/2006/relationships/slideLayout" Target="../slideLayouts/slideLayout2201.xml"/><Relationship Id="rId6" Type="http://schemas.openxmlformats.org/officeDocument/2006/relationships/slideLayout" Target="../slideLayouts/slideLayout2206.xml"/><Relationship Id="rId11" Type="http://schemas.openxmlformats.org/officeDocument/2006/relationships/slideLayout" Target="../slideLayouts/slideLayout2211.xml"/><Relationship Id="rId5" Type="http://schemas.openxmlformats.org/officeDocument/2006/relationships/slideLayout" Target="../slideLayouts/slideLayout2205.xml"/><Relationship Id="rId15" Type="http://schemas.openxmlformats.org/officeDocument/2006/relationships/slideLayout" Target="../slideLayouts/slideLayout2215.xml"/><Relationship Id="rId10" Type="http://schemas.openxmlformats.org/officeDocument/2006/relationships/slideLayout" Target="../slideLayouts/slideLayout2210.xml"/><Relationship Id="rId19" Type="http://schemas.openxmlformats.org/officeDocument/2006/relationships/theme" Target="../theme/theme107.xml"/><Relationship Id="rId4" Type="http://schemas.openxmlformats.org/officeDocument/2006/relationships/slideLayout" Target="../slideLayouts/slideLayout2204.xml"/><Relationship Id="rId9" Type="http://schemas.openxmlformats.org/officeDocument/2006/relationships/slideLayout" Target="../slideLayouts/slideLayout2209.xml"/><Relationship Id="rId14" Type="http://schemas.openxmlformats.org/officeDocument/2006/relationships/slideLayout" Target="../slideLayouts/slideLayout2214.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2226.xml"/><Relationship Id="rId13" Type="http://schemas.openxmlformats.org/officeDocument/2006/relationships/slideLayout" Target="../slideLayouts/slideLayout2231.xml"/><Relationship Id="rId18" Type="http://schemas.openxmlformats.org/officeDocument/2006/relationships/slideLayout" Target="../slideLayouts/slideLayout2236.xml"/><Relationship Id="rId26" Type="http://schemas.openxmlformats.org/officeDocument/2006/relationships/slideLayout" Target="../slideLayouts/slideLayout2244.xml"/><Relationship Id="rId39" Type="http://schemas.openxmlformats.org/officeDocument/2006/relationships/slideLayout" Target="../slideLayouts/slideLayout2257.xml"/><Relationship Id="rId3" Type="http://schemas.openxmlformats.org/officeDocument/2006/relationships/slideLayout" Target="../slideLayouts/slideLayout2221.xml"/><Relationship Id="rId21" Type="http://schemas.openxmlformats.org/officeDocument/2006/relationships/slideLayout" Target="../slideLayouts/slideLayout2239.xml"/><Relationship Id="rId34" Type="http://schemas.openxmlformats.org/officeDocument/2006/relationships/slideLayout" Target="../slideLayouts/slideLayout2252.xml"/><Relationship Id="rId42" Type="http://schemas.openxmlformats.org/officeDocument/2006/relationships/slideLayout" Target="../slideLayouts/slideLayout2260.xml"/><Relationship Id="rId7" Type="http://schemas.openxmlformats.org/officeDocument/2006/relationships/slideLayout" Target="../slideLayouts/slideLayout2225.xml"/><Relationship Id="rId12" Type="http://schemas.openxmlformats.org/officeDocument/2006/relationships/slideLayout" Target="../slideLayouts/slideLayout2230.xml"/><Relationship Id="rId17" Type="http://schemas.openxmlformats.org/officeDocument/2006/relationships/slideLayout" Target="../slideLayouts/slideLayout2235.xml"/><Relationship Id="rId25" Type="http://schemas.openxmlformats.org/officeDocument/2006/relationships/slideLayout" Target="../slideLayouts/slideLayout2243.xml"/><Relationship Id="rId33" Type="http://schemas.openxmlformats.org/officeDocument/2006/relationships/slideLayout" Target="../slideLayouts/slideLayout2251.xml"/><Relationship Id="rId38" Type="http://schemas.openxmlformats.org/officeDocument/2006/relationships/slideLayout" Target="../slideLayouts/slideLayout2256.xml"/><Relationship Id="rId46" Type="http://schemas.openxmlformats.org/officeDocument/2006/relationships/image" Target="../media/image1.png"/><Relationship Id="rId2" Type="http://schemas.openxmlformats.org/officeDocument/2006/relationships/slideLayout" Target="../slideLayouts/slideLayout2220.xml"/><Relationship Id="rId16" Type="http://schemas.openxmlformats.org/officeDocument/2006/relationships/slideLayout" Target="../slideLayouts/slideLayout2234.xml"/><Relationship Id="rId20" Type="http://schemas.openxmlformats.org/officeDocument/2006/relationships/slideLayout" Target="../slideLayouts/slideLayout2238.xml"/><Relationship Id="rId29" Type="http://schemas.openxmlformats.org/officeDocument/2006/relationships/slideLayout" Target="../slideLayouts/slideLayout2247.xml"/><Relationship Id="rId41" Type="http://schemas.openxmlformats.org/officeDocument/2006/relationships/slideLayout" Target="../slideLayouts/slideLayout2259.xml"/><Relationship Id="rId1" Type="http://schemas.openxmlformats.org/officeDocument/2006/relationships/slideLayout" Target="../slideLayouts/slideLayout2219.xml"/><Relationship Id="rId6" Type="http://schemas.openxmlformats.org/officeDocument/2006/relationships/slideLayout" Target="../slideLayouts/slideLayout2224.xml"/><Relationship Id="rId11" Type="http://schemas.openxmlformats.org/officeDocument/2006/relationships/slideLayout" Target="../slideLayouts/slideLayout2229.xml"/><Relationship Id="rId24" Type="http://schemas.openxmlformats.org/officeDocument/2006/relationships/slideLayout" Target="../slideLayouts/slideLayout2242.xml"/><Relationship Id="rId32" Type="http://schemas.openxmlformats.org/officeDocument/2006/relationships/slideLayout" Target="../slideLayouts/slideLayout2250.xml"/><Relationship Id="rId37" Type="http://schemas.openxmlformats.org/officeDocument/2006/relationships/slideLayout" Target="../slideLayouts/slideLayout2255.xml"/><Relationship Id="rId40" Type="http://schemas.openxmlformats.org/officeDocument/2006/relationships/slideLayout" Target="../slideLayouts/slideLayout2258.xml"/><Relationship Id="rId45" Type="http://schemas.openxmlformats.org/officeDocument/2006/relationships/theme" Target="../theme/theme108.xml"/><Relationship Id="rId5" Type="http://schemas.openxmlformats.org/officeDocument/2006/relationships/slideLayout" Target="../slideLayouts/slideLayout2223.xml"/><Relationship Id="rId15" Type="http://schemas.openxmlformats.org/officeDocument/2006/relationships/slideLayout" Target="../slideLayouts/slideLayout2233.xml"/><Relationship Id="rId23" Type="http://schemas.openxmlformats.org/officeDocument/2006/relationships/slideLayout" Target="../slideLayouts/slideLayout2241.xml"/><Relationship Id="rId28" Type="http://schemas.openxmlformats.org/officeDocument/2006/relationships/slideLayout" Target="../slideLayouts/slideLayout2246.xml"/><Relationship Id="rId36" Type="http://schemas.openxmlformats.org/officeDocument/2006/relationships/slideLayout" Target="../slideLayouts/slideLayout2254.xml"/><Relationship Id="rId10" Type="http://schemas.openxmlformats.org/officeDocument/2006/relationships/slideLayout" Target="../slideLayouts/slideLayout2228.xml"/><Relationship Id="rId19" Type="http://schemas.openxmlformats.org/officeDocument/2006/relationships/slideLayout" Target="../slideLayouts/slideLayout2237.xml"/><Relationship Id="rId31" Type="http://schemas.openxmlformats.org/officeDocument/2006/relationships/slideLayout" Target="../slideLayouts/slideLayout2249.xml"/><Relationship Id="rId44" Type="http://schemas.openxmlformats.org/officeDocument/2006/relationships/slideLayout" Target="../slideLayouts/slideLayout2262.xml"/><Relationship Id="rId4" Type="http://schemas.openxmlformats.org/officeDocument/2006/relationships/slideLayout" Target="../slideLayouts/slideLayout2222.xml"/><Relationship Id="rId9" Type="http://schemas.openxmlformats.org/officeDocument/2006/relationships/slideLayout" Target="../slideLayouts/slideLayout2227.xml"/><Relationship Id="rId14" Type="http://schemas.openxmlformats.org/officeDocument/2006/relationships/slideLayout" Target="../slideLayouts/slideLayout2232.xml"/><Relationship Id="rId22" Type="http://schemas.openxmlformats.org/officeDocument/2006/relationships/slideLayout" Target="../slideLayouts/slideLayout2240.xml"/><Relationship Id="rId27" Type="http://schemas.openxmlformats.org/officeDocument/2006/relationships/slideLayout" Target="../slideLayouts/slideLayout2245.xml"/><Relationship Id="rId30" Type="http://schemas.openxmlformats.org/officeDocument/2006/relationships/slideLayout" Target="../slideLayouts/slideLayout2248.xml"/><Relationship Id="rId35" Type="http://schemas.openxmlformats.org/officeDocument/2006/relationships/slideLayout" Target="../slideLayouts/slideLayout2253.xml"/><Relationship Id="rId43" Type="http://schemas.openxmlformats.org/officeDocument/2006/relationships/slideLayout" Target="../slideLayouts/slideLayout2261.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2270.xml"/><Relationship Id="rId13" Type="http://schemas.openxmlformats.org/officeDocument/2006/relationships/slideLayout" Target="../slideLayouts/slideLayout2275.xml"/><Relationship Id="rId18" Type="http://schemas.openxmlformats.org/officeDocument/2006/relationships/slideLayout" Target="../slideLayouts/slideLayout2280.xml"/><Relationship Id="rId3" Type="http://schemas.openxmlformats.org/officeDocument/2006/relationships/slideLayout" Target="../slideLayouts/slideLayout2265.xml"/><Relationship Id="rId7" Type="http://schemas.openxmlformats.org/officeDocument/2006/relationships/slideLayout" Target="../slideLayouts/slideLayout2269.xml"/><Relationship Id="rId12" Type="http://schemas.openxmlformats.org/officeDocument/2006/relationships/slideLayout" Target="../slideLayouts/slideLayout2274.xml"/><Relationship Id="rId17" Type="http://schemas.openxmlformats.org/officeDocument/2006/relationships/slideLayout" Target="../slideLayouts/slideLayout2279.xml"/><Relationship Id="rId2" Type="http://schemas.openxmlformats.org/officeDocument/2006/relationships/slideLayout" Target="../slideLayouts/slideLayout2264.xml"/><Relationship Id="rId16" Type="http://schemas.openxmlformats.org/officeDocument/2006/relationships/slideLayout" Target="../slideLayouts/slideLayout2278.xml"/><Relationship Id="rId20" Type="http://schemas.openxmlformats.org/officeDocument/2006/relationships/image" Target="../media/image10.png"/><Relationship Id="rId1" Type="http://schemas.openxmlformats.org/officeDocument/2006/relationships/slideLayout" Target="../slideLayouts/slideLayout2263.xml"/><Relationship Id="rId6" Type="http://schemas.openxmlformats.org/officeDocument/2006/relationships/slideLayout" Target="../slideLayouts/slideLayout2268.xml"/><Relationship Id="rId11" Type="http://schemas.openxmlformats.org/officeDocument/2006/relationships/slideLayout" Target="../slideLayouts/slideLayout2273.xml"/><Relationship Id="rId5" Type="http://schemas.openxmlformats.org/officeDocument/2006/relationships/slideLayout" Target="../slideLayouts/slideLayout2267.xml"/><Relationship Id="rId15" Type="http://schemas.openxmlformats.org/officeDocument/2006/relationships/slideLayout" Target="../slideLayouts/slideLayout2277.xml"/><Relationship Id="rId10" Type="http://schemas.openxmlformats.org/officeDocument/2006/relationships/slideLayout" Target="../slideLayouts/slideLayout2272.xml"/><Relationship Id="rId19" Type="http://schemas.openxmlformats.org/officeDocument/2006/relationships/theme" Target="../theme/theme109.xml"/><Relationship Id="rId4" Type="http://schemas.openxmlformats.org/officeDocument/2006/relationships/slideLayout" Target="../slideLayouts/slideLayout2266.xml"/><Relationship Id="rId9" Type="http://schemas.openxmlformats.org/officeDocument/2006/relationships/slideLayout" Target="../slideLayouts/slideLayout2271.xml"/><Relationship Id="rId14" Type="http://schemas.openxmlformats.org/officeDocument/2006/relationships/slideLayout" Target="../slideLayouts/slideLayout2276.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228.xml"/><Relationship Id="rId7" Type="http://schemas.openxmlformats.org/officeDocument/2006/relationships/oleObject" Target="../embeddings/oleObject5.bin"/><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tags" Target="../tags/tag6.xml"/><Relationship Id="rId5" Type="http://schemas.openxmlformats.org/officeDocument/2006/relationships/vmlDrawing" Target="../drawings/vmlDrawing5.vml"/><Relationship Id="rId4"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2288.xml"/><Relationship Id="rId13" Type="http://schemas.openxmlformats.org/officeDocument/2006/relationships/slideLayout" Target="../slideLayouts/slideLayout2293.xml"/><Relationship Id="rId18" Type="http://schemas.openxmlformats.org/officeDocument/2006/relationships/slideLayout" Target="../slideLayouts/slideLayout2298.xml"/><Relationship Id="rId3" Type="http://schemas.openxmlformats.org/officeDocument/2006/relationships/slideLayout" Target="../slideLayouts/slideLayout2283.xml"/><Relationship Id="rId7" Type="http://schemas.openxmlformats.org/officeDocument/2006/relationships/slideLayout" Target="../slideLayouts/slideLayout2287.xml"/><Relationship Id="rId12" Type="http://schemas.openxmlformats.org/officeDocument/2006/relationships/slideLayout" Target="../slideLayouts/slideLayout2292.xml"/><Relationship Id="rId17" Type="http://schemas.openxmlformats.org/officeDocument/2006/relationships/slideLayout" Target="../slideLayouts/slideLayout2297.xml"/><Relationship Id="rId2" Type="http://schemas.openxmlformats.org/officeDocument/2006/relationships/slideLayout" Target="../slideLayouts/slideLayout2282.xml"/><Relationship Id="rId16" Type="http://schemas.openxmlformats.org/officeDocument/2006/relationships/slideLayout" Target="../slideLayouts/slideLayout2296.xml"/><Relationship Id="rId20" Type="http://schemas.openxmlformats.org/officeDocument/2006/relationships/image" Target="../media/image10.png"/><Relationship Id="rId1" Type="http://schemas.openxmlformats.org/officeDocument/2006/relationships/slideLayout" Target="../slideLayouts/slideLayout2281.xml"/><Relationship Id="rId6" Type="http://schemas.openxmlformats.org/officeDocument/2006/relationships/slideLayout" Target="../slideLayouts/slideLayout2286.xml"/><Relationship Id="rId11" Type="http://schemas.openxmlformats.org/officeDocument/2006/relationships/slideLayout" Target="../slideLayouts/slideLayout2291.xml"/><Relationship Id="rId5" Type="http://schemas.openxmlformats.org/officeDocument/2006/relationships/slideLayout" Target="../slideLayouts/slideLayout2285.xml"/><Relationship Id="rId15" Type="http://schemas.openxmlformats.org/officeDocument/2006/relationships/slideLayout" Target="../slideLayouts/slideLayout2295.xml"/><Relationship Id="rId10" Type="http://schemas.openxmlformats.org/officeDocument/2006/relationships/slideLayout" Target="../slideLayouts/slideLayout2290.xml"/><Relationship Id="rId19" Type="http://schemas.openxmlformats.org/officeDocument/2006/relationships/theme" Target="../theme/theme110.xml"/><Relationship Id="rId4" Type="http://schemas.openxmlformats.org/officeDocument/2006/relationships/slideLayout" Target="../slideLayouts/slideLayout2284.xml"/><Relationship Id="rId9" Type="http://schemas.openxmlformats.org/officeDocument/2006/relationships/slideLayout" Target="../slideLayouts/slideLayout2289.xml"/><Relationship Id="rId14" Type="http://schemas.openxmlformats.org/officeDocument/2006/relationships/slideLayout" Target="../slideLayouts/slideLayout2294.xml"/></Relationships>
</file>

<file path=ppt/slideMasters/_rels/slideMaster111.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slideLayout" Target="../slideLayouts/slideLayout2301.xml"/><Relationship Id="rId7" Type="http://schemas.openxmlformats.org/officeDocument/2006/relationships/tags" Target="../tags/tag51.xml"/><Relationship Id="rId2" Type="http://schemas.openxmlformats.org/officeDocument/2006/relationships/slideLayout" Target="../slideLayouts/slideLayout2300.xml"/><Relationship Id="rId1" Type="http://schemas.openxmlformats.org/officeDocument/2006/relationships/slideLayout" Target="../slideLayouts/slideLayout2299.xml"/><Relationship Id="rId6" Type="http://schemas.openxmlformats.org/officeDocument/2006/relationships/vmlDrawing" Target="../drawings/vmlDrawing50.vml"/><Relationship Id="rId5" Type="http://schemas.openxmlformats.org/officeDocument/2006/relationships/theme" Target="../theme/theme111.xml"/><Relationship Id="rId4" Type="http://schemas.openxmlformats.org/officeDocument/2006/relationships/slideLayout" Target="../slideLayouts/slideLayout2302.xml"/><Relationship Id="rId9" Type="http://schemas.openxmlformats.org/officeDocument/2006/relationships/image" Target="../media/image15.emf"/></Relationships>
</file>

<file path=ppt/slideMasters/_rels/slideMaster112.xml.rels><?xml version="1.0" encoding="UTF-8" standalone="yes"?>
<Relationships xmlns="http://schemas.openxmlformats.org/package/2006/relationships"><Relationship Id="rId8" Type="http://schemas.openxmlformats.org/officeDocument/2006/relationships/slideLayout" Target="../slideLayouts/slideLayout2310.xml"/><Relationship Id="rId13" Type="http://schemas.openxmlformats.org/officeDocument/2006/relationships/slideLayout" Target="../slideLayouts/slideLayout2315.xml"/><Relationship Id="rId18" Type="http://schemas.openxmlformats.org/officeDocument/2006/relationships/slideLayout" Target="../slideLayouts/slideLayout2320.xml"/><Relationship Id="rId3" Type="http://schemas.openxmlformats.org/officeDocument/2006/relationships/slideLayout" Target="../slideLayouts/slideLayout2305.xml"/><Relationship Id="rId21" Type="http://schemas.openxmlformats.org/officeDocument/2006/relationships/slideLayout" Target="../slideLayouts/slideLayout2323.xml"/><Relationship Id="rId7" Type="http://schemas.openxmlformats.org/officeDocument/2006/relationships/slideLayout" Target="../slideLayouts/slideLayout2309.xml"/><Relationship Id="rId12" Type="http://schemas.openxmlformats.org/officeDocument/2006/relationships/slideLayout" Target="../slideLayouts/slideLayout2314.xml"/><Relationship Id="rId17" Type="http://schemas.openxmlformats.org/officeDocument/2006/relationships/slideLayout" Target="../slideLayouts/slideLayout2319.xml"/><Relationship Id="rId25" Type="http://schemas.openxmlformats.org/officeDocument/2006/relationships/image" Target="../media/image1.png"/><Relationship Id="rId2" Type="http://schemas.openxmlformats.org/officeDocument/2006/relationships/slideLayout" Target="../slideLayouts/slideLayout2304.xml"/><Relationship Id="rId16" Type="http://schemas.openxmlformats.org/officeDocument/2006/relationships/slideLayout" Target="../slideLayouts/slideLayout2318.xml"/><Relationship Id="rId20" Type="http://schemas.openxmlformats.org/officeDocument/2006/relationships/slideLayout" Target="../slideLayouts/slideLayout2322.xml"/><Relationship Id="rId1" Type="http://schemas.openxmlformats.org/officeDocument/2006/relationships/slideLayout" Target="../slideLayouts/slideLayout2303.xml"/><Relationship Id="rId6" Type="http://schemas.openxmlformats.org/officeDocument/2006/relationships/slideLayout" Target="../slideLayouts/slideLayout2308.xml"/><Relationship Id="rId11" Type="http://schemas.openxmlformats.org/officeDocument/2006/relationships/slideLayout" Target="../slideLayouts/slideLayout2313.xml"/><Relationship Id="rId24" Type="http://schemas.openxmlformats.org/officeDocument/2006/relationships/theme" Target="../theme/theme112.xml"/><Relationship Id="rId5" Type="http://schemas.openxmlformats.org/officeDocument/2006/relationships/slideLayout" Target="../slideLayouts/slideLayout2307.xml"/><Relationship Id="rId15" Type="http://schemas.openxmlformats.org/officeDocument/2006/relationships/slideLayout" Target="../slideLayouts/slideLayout2317.xml"/><Relationship Id="rId23" Type="http://schemas.openxmlformats.org/officeDocument/2006/relationships/slideLayout" Target="../slideLayouts/slideLayout2325.xml"/><Relationship Id="rId10" Type="http://schemas.openxmlformats.org/officeDocument/2006/relationships/slideLayout" Target="../slideLayouts/slideLayout2312.xml"/><Relationship Id="rId19" Type="http://schemas.openxmlformats.org/officeDocument/2006/relationships/slideLayout" Target="../slideLayouts/slideLayout2321.xml"/><Relationship Id="rId4" Type="http://schemas.openxmlformats.org/officeDocument/2006/relationships/slideLayout" Target="../slideLayouts/slideLayout2306.xml"/><Relationship Id="rId9" Type="http://schemas.openxmlformats.org/officeDocument/2006/relationships/slideLayout" Target="../slideLayouts/slideLayout2311.xml"/><Relationship Id="rId14" Type="http://schemas.openxmlformats.org/officeDocument/2006/relationships/slideLayout" Target="../slideLayouts/slideLayout2316.xml"/><Relationship Id="rId22" Type="http://schemas.openxmlformats.org/officeDocument/2006/relationships/slideLayout" Target="../slideLayouts/slideLayout2324.xml"/></Relationships>
</file>

<file path=ppt/slideMasters/_rels/slideMaster113.xml.rels><?xml version="1.0" encoding="UTF-8" standalone="yes"?>
<Relationships xmlns="http://schemas.openxmlformats.org/package/2006/relationships"><Relationship Id="rId8" Type="http://schemas.openxmlformats.org/officeDocument/2006/relationships/slideLayout" Target="../slideLayouts/slideLayout2333.xml"/><Relationship Id="rId13" Type="http://schemas.openxmlformats.org/officeDocument/2006/relationships/slideLayout" Target="../slideLayouts/slideLayout2338.xml"/><Relationship Id="rId18" Type="http://schemas.openxmlformats.org/officeDocument/2006/relationships/slideLayout" Target="../slideLayouts/slideLayout2343.xml"/><Relationship Id="rId3" Type="http://schemas.openxmlformats.org/officeDocument/2006/relationships/slideLayout" Target="../slideLayouts/slideLayout2328.xml"/><Relationship Id="rId7" Type="http://schemas.openxmlformats.org/officeDocument/2006/relationships/slideLayout" Target="../slideLayouts/slideLayout2332.xml"/><Relationship Id="rId12" Type="http://schemas.openxmlformats.org/officeDocument/2006/relationships/slideLayout" Target="../slideLayouts/slideLayout2337.xml"/><Relationship Id="rId17" Type="http://schemas.openxmlformats.org/officeDocument/2006/relationships/slideLayout" Target="../slideLayouts/slideLayout2342.xml"/><Relationship Id="rId2" Type="http://schemas.openxmlformats.org/officeDocument/2006/relationships/slideLayout" Target="../slideLayouts/slideLayout2327.xml"/><Relationship Id="rId16" Type="http://schemas.openxmlformats.org/officeDocument/2006/relationships/slideLayout" Target="../slideLayouts/slideLayout2341.xml"/><Relationship Id="rId20" Type="http://schemas.openxmlformats.org/officeDocument/2006/relationships/image" Target="../media/image10.png"/><Relationship Id="rId1" Type="http://schemas.openxmlformats.org/officeDocument/2006/relationships/slideLayout" Target="../slideLayouts/slideLayout2326.xml"/><Relationship Id="rId6" Type="http://schemas.openxmlformats.org/officeDocument/2006/relationships/slideLayout" Target="../slideLayouts/slideLayout2331.xml"/><Relationship Id="rId11" Type="http://schemas.openxmlformats.org/officeDocument/2006/relationships/slideLayout" Target="../slideLayouts/slideLayout2336.xml"/><Relationship Id="rId5" Type="http://schemas.openxmlformats.org/officeDocument/2006/relationships/slideLayout" Target="../slideLayouts/slideLayout2330.xml"/><Relationship Id="rId15" Type="http://schemas.openxmlformats.org/officeDocument/2006/relationships/slideLayout" Target="../slideLayouts/slideLayout2340.xml"/><Relationship Id="rId10" Type="http://schemas.openxmlformats.org/officeDocument/2006/relationships/slideLayout" Target="../slideLayouts/slideLayout2335.xml"/><Relationship Id="rId19" Type="http://schemas.openxmlformats.org/officeDocument/2006/relationships/theme" Target="../theme/theme113.xml"/><Relationship Id="rId4" Type="http://schemas.openxmlformats.org/officeDocument/2006/relationships/slideLayout" Target="../slideLayouts/slideLayout2329.xml"/><Relationship Id="rId9" Type="http://schemas.openxmlformats.org/officeDocument/2006/relationships/slideLayout" Target="../slideLayouts/slideLayout2334.xml"/><Relationship Id="rId14" Type="http://schemas.openxmlformats.org/officeDocument/2006/relationships/slideLayout" Target="../slideLayouts/slideLayout2339.xml"/></Relationships>
</file>

<file path=ppt/slideMasters/_rels/slideMaster114.xml.rels><?xml version="1.0" encoding="UTF-8" standalone="yes"?>
<Relationships xmlns="http://schemas.openxmlformats.org/package/2006/relationships"><Relationship Id="rId8" Type="http://schemas.openxmlformats.org/officeDocument/2006/relationships/slideLayout" Target="../slideLayouts/slideLayout2351.xml"/><Relationship Id="rId13" Type="http://schemas.openxmlformats.org/officeDocument/2006/relationships/slideLayout" Target="../slideLayouts/slideLayout2356.xml"/><Relationship Id="rId18" Type="http://schemas.openxmlformats.org/officeDocument/2006/relationships/slideLayout" Target="../slideLayouts/slideLayout2361.xml"/><Relationship Id="rId26" Type="http://schemas.openxmlformats.org/officeDocument/2006/relationships/slideLayout" Target="../slideLayouts/slideLayout2369.xml"/><Relationship Id="rId39" Type="http://schemas.openxmlformats.org/officeDocument/2006/relationships/slideLayout" Target="../slideLayouts/slideLayout2382.xml"/><Relationship Id="rId3" Type="http://schemas.openxmlformats.org/officeDocument/2006/relationships/slideLayout" Target="../slideLayouts/slideLayout2346.xml"/><Relationship Id="rId21" Type="http://schemas.openxmlformats.org/officeDocument/2006/relationships/slideLayout" Target="../slideLayouts/slideLayout2364.xml"/><Relationship Id="rId34" Type="http://schemas.openxmlformats.org/officeDocument/2006/relationships/slideLayout" Target="../slideLayouts/slideLayout2377.xml"/><Relationship Id="rId42" Type="http://schemas.openxmlformats.org/officeDocument/2006/relationships/slideLayout" Target="../slideLayouts/slideLayout2385.xml"/><Relationship Id="rId7" Type="http://schemas.openxmlformats.org/officeDocument/2006/relationships/slideLayout" Target="../slideLayouts/slideLayout2350.xml"/><Relationship Id="rId12" Type="http://schemas.openxmlformats.org/officeDocument/2006/relationships/slideLayout" Target="../slideLayouts/slideLayout2355.xml"/><Relationship Id="rId17" Type="http://schemas.openxmlformats.org/officeDocument/2006/relationships/slideLayout" Target="../slideLayouts/slideLayout2360.xml"/><Relationship Id="rId25" Type="http://schemas.openxmlformats.org/officeDocument/2006/relationships/slideLayout" Target="../slideLayouts/slideLayout2368.xml"/><Relationship Id="rId33" Type="http://schemas.openxmlformats.org/officeDocument/2006/relationships/slideLayout" Target="../slideLayouts/slideLayout2376.xml"/><Relationship Id="rId38" Type="http://schemas.openxmlformats.org/officeDocument/2006/relationships/slideLayout" Target="../slideLayouts/slideLayout2381.xml"/><Relationship Id="rId46" Type="http://schemas.openxmlformats.org/officeDocument/2006/relationships/image" Target="../media/image1.png"/><Relationship Id="rId2" Type="http://schemas.openxmlformats.org/officeDocument/2006/relationships/slideLayout" Target="../slideLayouts/slideLayout2345.xml"/><Relationship Id="rId16" Type="http://schemas.openxmlformats.org/officeDocument/2006/relationships/slideLayout" Target="../slideLayouts/slideLayout2359.xml"/><Relationship Id="rId20" Type="http://schemas.openxmlformats.org/officeDocument/2006/relationships/slideLayout" Target="../slideLayouts/slideLayout2363.xml"/><Relationship Id="rId29" Type="http://schemas.openxmlformats.org/officeDocument/2006/relationships/slideLayout" Target="../slideLayouts/slideLayout2372.xml"/><Relationship Id="rId41" Type="http://schemas.openxmlformats.org/officeDocument/2006/relationships/slideLayout" Target="../slideLayouts/slideLayout2384.xml"/><Relationship Id="rId1" Type="http://schemas.openxmlformats.org/officeDocument/2006/relationships/slideLayout" Target="../slideLayouts/slideLayout2344.xml"/><Relationship Id="rId6" Type="http://schemas.openxmlformats.org/officeDocument/2006/relationships/slideLayout" Target="../slideLayouts/slideLayout2349.xml"/><Relationship Id="rId11" Type="http://schemas.openxmlformats.org/officeDocument/2006/relationships/slideLayout" Target="../slideLayouts/slideLayout2354.xml"/><Relationship Id="rId24" Type="http://schemas.openxmlformats.org/officeDocument/2006/relationships/slideLayout" Target="../slideLayouts/slideLayout2367.xml"/><Relationship Id="rId32" Type="http://schemas.openxmlformats.org/officeDocument/2006/relationships/slideLayout" Target="../slideLayouts/slideLayout2375.xml"/><Relationship Id="rId37" Type="http://schemas.openxmlformats.org/officeDocument/2006/relationships/slideLayout" Target="../slideLayouts/slideLayout2380.xml"/><Relationship Id="rId40" Type="http://schemas.openxmlformats.org/officeDocument/2006/relationships/slideLayout" Target="../slideLayouts/slideLayout2383.xml"/><Relationship Id="rId45" Type="http://schemas.openxmlformats.org/officeDocument/2006/relationships/theme" Target="../theme/theme114.xml"/><Relationship Id="rId5" Type="http://schemas.openxmlformats.org/officeDocument/2006/relationships/slideLayout" Target="../slideLayouts/slideLayout2348.xml"/><Relationship Id="rId15" Type="http://schemas.openxmlformats.org/officeDocument/2006/relationships/slideLayout" Target="../slideLayouts/slideLayout2358.xml"/><Relationship Id="rId23" Type="http://schemas.openxmlformats.org/officeDocument/2006/relationships/slideLayout" Target="../slideLayouts/slideLayout2366.xml"/><Relationship Id="rId28" Type="http://schemas.openxmlformats.org/officeDocument/2006/relationships/slideLayout" Target="../slideLayouts/slideLayout2371.xml"/><Relationship Id="rId36" Type="http://schemas.openxmlformats.org/officeDocument/2006/relationships/slideLayout" Target="../slideLayouts/slideLayout2379.xml"/><Relationship Id="rId10" Type="http://schemas.openxmlformats.org/officeDocument/2006/relationships/slideLayout" Target="../slideLayouts/slideLayout2353.xml"/><Relationship Id="rId19" Type="http://schemas.openxmlformats.org/officeDocument/2006/relationships/slideLayout" Target="../slideLayouts/slideLayout2362.xml"/><Relationship Id="rId31" Type="http://schemas.openxmlformats.org/officeDocument/2006/relationships/slideLayout" Target="../slideLayouts/slideLayout2374.xml"/><Relationship Id="rId44" Type="http://schemas.openxmlformats.org/officeDocument/2006/relationships/slideLayout" Target="../slideLayouts/slideLayout2387.xml"/><Relationship Id="rId4" Type="http://schemas.openxmlformats.org/officeDocument/2006/relationships/slideLayout" Target="../slideLayouts/slideLayout2347.xml"/><Relationship Id="rId9" Type="http://schemas.openxmlformats.org/officeDocument/2006/relationships/slideLayout" Target="../slideLayouts/slideLayout2352.xml"/><Relationship Id="rId14" Type="http://schemas.openxmlformats.org/officeDocument/2006/relationships/slideLayout" Target="../slideLayouts/slideLayout2357.xml"/><Relationship Id="rId22" Type="http://schemas.openxmlformats.org/officeDocument/2006/relationships/slideLayout" Target="../slideLayouts/slideLayout2365.xml"/><Relationship Id="rId27" Type="http://schemas.openxmlformats.org/officeDocument/2006/relationships/slideLayout" Target="../slideLayouts/slideLayout2370.xml"/><Relationship Id="rId30" Type="http://schemas.openxmlformats.org/officeDocument/2006/relationships/slideLayout" Target="../slideLayouts/slideLayout2373.xml"/><Relationship Id="rId35" Type="http://schemas.openxmlformats.org/officeDocument/2006/relationships/slideLayout" Target="../slideLayouts/slideLayout2378.xml"/><Relationship Id="rId43" Type="http://schemas.openxmlformats.org/officeDocument/2006/relationships/slideLayout" Target="../slideLayouts/slideLayout2386.xml"/></Relationships>
</file>

<file path=ppt/slideMasters/_rels/slideMaster115.xml.rels><?xml version="1.0" encoding="UTF-8" standalone="yes"?>
<Relationships xmlns="http://schemas.openxmlformats.org/package/2006/relationships"><Relationship Id="rId8" Type="http://schemas.openxmlformats.org/officeDocument/2006/relationships/slideLayout" Target="../slideLayouts/slideLayout2395.xml"/><Relationship Id="rId13" Type="http://schemas.openxmlformats.org/officeDocument/2006/relationships/slideLayout" Target="../slideLayouts/slideLayout2400.xml"/><Relationship Id="rId18" Type="http://schemas.openxmlformats.org/officeDocument/2006/relationships/image" Target="../media/image10.png"/><Relationship Id="rId3" Type="http://schemas.openxmlformats.org/officeDocument/2006/relationships/slideLayout" Target="../slideLayouts/slideLayout2390.xml"/><Relationship Id="rId7" Type="http://schemas.openxmlformats.org/officeDocument/2006/relationships/slideLayout" Target="../slideLayouts/slideLayout2394.xml"/><Relationship Id="rId12" Type="http://schemas.openxmlformats.org/officeDocument/2006/relationships/slideLayout" Target="../slideLayouts/slideLayout2399.xml"/><Relationship Id="rId17" Type="http://schemas.openxmlformats.org/officeDocument/2006/relationships/theme" Target="../theme/theme115.xml"/><Relationship Id="rId2" Type="http://schemas.openxmlformats.org/officeDocument/2006/relationships/slideLayout" Target="../slideLayouts/slideLayout2389.xml"/><Relationship Id="rId16" Type="http://schemas.openxmlformats.org/officeDocument/2006/relationships/slideLayout" Target="../slideLayouts/slideLayout2403.xml"/><Relationship Id="rId1" Type="http://schemas.openxmlformats.org/officeDocument/2006/relationships/slideLayout" Target="../slideLayouts/slideLayout2388.xml"/><Relationship Id="rId6" Type="http://schemas.openxmlformats.org/officeDocument/2006/relationships/slideLayout" Target="../slideLayouts/slideLayout2393.xml"/><Relationship Id="rId11" Type="http://schemas.openxmlformats.org/officeDocument/2006/relationships/slideLayout" Target="../slideLayouts/slideLayout2398.xml"/><Relationship Id="rId5" Type="http://schemas.openxmlformats.org/officeDocument/2006/relationships/slideLayout" Target="../slideLayouts/slideLayout2392.xml"/><Relationship Id="rId15" Type="http://schemas.openxmlformats.org/officeDocument/2006/relationships/slideLayout" Target="../slideLayouts/slideLayout2402.xml"/><Relationship Id="rId10" Type="http://schemas.openxmlformats.org/officeDocument/2006/relationships/slideLayout" Target="../slideLayouts/slideLayout2397.xml"/><Relationship Id="rId4" Type="http://schemas.openxmlformats.org/officeDocument/2006/relationships/slideLayout" Target="../slideLayouts/slideLayout2391.xml"/><Relationship Id="rId9" Type="http://schemas.openxmlformats.org/officeDocument/2006/relationships/slideLayout" Target="../slideLayouts/slideLayout2396.xml"/><Relationship Id="rId14" Type="http://schemas.openxmlformats.org/officeDocument/2006/relationships/slideLayout" Target="../slideLayouts/slideLayout2401.xml"/></Relationships>
</file>

<file path=ppt/slideMasters/_rels/slideMaster116.xml.rels><?xml version="1.0" encoding="UTF-8" standalone="yes"?>
<Relationships xmlns="http://schemas.openxmlformats.org/package/2006/relationships"><Relationship Id="rId8" Type="http://schemas.openxmlformats.org/officeDocument/2006/relationships/slideLayout" Target="../slideLayouts/slideLayout2411.xml"/><Relationship Id="rId13" Type="http://schemas.openxmlformats.org/officeDocument/2006/relationships/slideLayout" Target="../slideLayouts/slideLayout2416.xml"/><Relationship Id="rId18" Type="http://schemas.openxmlformats.org/officeDocument/2006/relationships/slideLayout" Target="../slideLayouts/slideLayout2421.xml"/><Relationship Id="rId26" Type="http://schemas.openxmlformats.org/officeDocument/2006/relationships/slideLayout" Target="../slideLayouts/slideLayout2429.xml"/><Relationship Id="rId39" Type="http://schemas.openxmlformats.org/officeDocument/2006/relationships/slideLayout" Target="../slideLayouts/slideLayout2442.xml"/><Relationship Id="rId3" Type="http://schemas.openxmlformats.org/officeDocument/2006/relationships/slideLayout" Target="../slideLayouts/slideLayout2406.xml"/><Relationship Id="rId21" Type="http://schemas.openxmlformats.org/officeDocument/2006/relationships/slideLayout" Target="../slideLayouts/slideLayout2424.xml"/><Relationship Id="rId34" Type="http://schemas.openxmlformats.org/officeDocument/2006/relationships/slideLayout" Target="../slideLayouts/slideLayout2437.xml"/><Relationship Id="rId42" Type="http://schemas.openxmlformats.org/officeDocument/2006/relationships/slideLayout" Target="../slideLayouts/slideLayout2445.xml"/><Relationship Id="rId7" Type="http://schemas.openxmlformats.org/officeDocument/2006/relationships/slideLayout" Target="../slideLayouts/slideLayout2410.xml"/><Relationship Id="rId12" Type="http://schemas.openxmlformats.org/officeDocument/2006/relationships/slideLayout" Target="../slideLayouts/slideLayout2415.xml"/><Relationship Id="rId17" Type="http://schemas.openxmlformats.org/officeDocument/2006/relationships/slideLayout" Target="../slideLayouts/slideLayout2420.xml"/><Relationship Id="rId25" Type="http://schemas.openxmlformats.org/officeDocument/2006/relationships/slideLayout" Target="../slideLayouts/slideLayout2428.xml"/><Relationship Id="rId33" Type="http://schemas.openxmlformats.org/officeDocument/2006/relationships/slideLayout" Target="../slideLayouts/slideLayout2436.xml"/><Relationship Id="rId38" Type="http://schemas.openxmlformats.org/officeDocument/2006/relationships/slideLayout" Target="../slideLayouts/slideLayout2441.xml"/><Relationship Id="rId46" Type="http://schemas.openxmlformats.org/officeDocument/2006/relationships/image" Target="../media/image1.png"/><Relationship Id="rId2" Type="http://schemas.openxmlformats.org/officeDocument/2006/relationships/slideLayout" Target="../slideLayouts/slideLayout2405.xml"/><Relationship Id="rId16" Type="http://schemas.openxmlformats.org/officeDocument/2006/relationships/slideLayout" Target="../slideLayouts/slideLayout2419.xml"/><Relationship Id="rId20" Type="http://schemas.openxmlformats.org/officeDocument/2006/relationships/slideLayout" Target="../slideLayouts/slideLayout2423.xml"/><Relationship Id="rId29" Type="http://schemas.openxmlformats.org/officeDocument/2006/relationships/slideLayout" Target="../slideLayouts/slideLayout2432.xml"/><Relationship Id="rId41" Type="http://schemas.openxmlformats.org/officeDocument/2006/relationships/slideLayout" Target="../slideLayouts/slideLayout2444.xml"/><Relationship Id="rId1" Type="http://schemas.openxmlformats.org/officeDocument/2006/relationships/slideLayout" Target="../slideLayouts/slideLayout2404.xml"/><Relationship Id="rId6" Type="http://schemas.openxmlformats.org/officeDocument/2006/relationships/slideLayout" Target="../slideLayouts/slideLayout2409.xml"/><Relationship Id="rId11" Type="http://schemas.openxmlformats.org/officeDocument/2006/relationships/slideLayout" Target="../slideLayouts/slideLayout2414.xml"/><Relationship Id="rId24" Type="http://schemas.openxmlformats.org/officeDocument/2006/relationships/slideLayout" Target="../slideLayouts/slideLayout2427.xml"/><Relationship Id="rId32" Type="http://schemas.openxmlformats.org/officeDocument/2006/relationships/slideLayout" Target="../slideLayouts/slideLayout2435.xml"/><Relationship Id="rId37" Type="http://schemas.openxmlformats.org/officeDocument/2006/relationships/slideLayout" Target="../slideLayouts/slideLayout2440.xml"/><Relationship Id="rId40" Type="http://schemas.openxmlformats.org/officeDocument/2006/relationships/slideLayout" Target="../slideLayouts/slideLayout2443.xml"/><Relationship Id="rId45" Type="http://schemas.openxmlformats.org/officeDocument/2006/relationships/theme" Target="../theme/theme116.xml"/><Relationship Id="rId5" Type="http://schemas.openxmlformats.org/officeDocument/2006/relationships/slideLayout" Target="../slideLayouts/slideLayout2408.xml"/><Relationship Id="rId15" Type="http://schemas.openxmlformats.org/officeDocument/2006/relationships/slideLayout" Target="../slideLayouts/slideLayout2418.xml"/><Relationship Id="rId23" Type="http://schemas.openxmlformats.org/officeDocument/2006/relationships/slideLayout" Target="../slideLayouts/slideLayout2426.xml"/><Relationship Id="rId28" Type="http://schemas.openxmlformats.org/officeDocument/2006/relationships/slideLayout" Target="../slideLayouts/slideLayout2431.xml"/><Relationship Id="rId36" Type="http://schemas.openxmlformats.org/officeDocument/2006/relationships/slideLayout" Target="../slideLayouts/slideLayout2439.xml"/><Relationship Id="rId10" Type="http://schemas.openxmlformats.org/officeDocument/2006/relationships/slideLayout" Target="../slideLayouts/slideLayout2413.xml"/><Relationship Id="rId19" Type="http://schemas.openxmlformats.org/officeDocument/2006/relationships/slideLayout" Target="../slideLayouts/slideLayout2422.xml"/><Relationship Id="rId31" Type="http://schemas.openxmlformats.org/officeDocument/2006/relationships/slideLayout" Target="../slideLayouts/slideLayout2434.xml"/><Relationship Id="rId44" Type="http://schemas.openxmlformats.org/officeDocument/2006/relationships/slideLayout" Target="../slideLayouts/slideLayout2447.xml"/><Relationship Id="rId4" Type="http://schemas.openxmlformats.org/officeDocument/2006/relationships/slideLayout" Target="../slideLayouts/slideLayout2407.xml"/><Relationship Id="rId9" Type="http://schemas.openxmlformats.org/officeDocument/2006/relationships/slideLayout" Target="../slideLayouts/slideLayout2412.xml"/><Relationship Id="rId14" Type="http://schemas.openxmlformats.org/officeDocument/2006/relationships/slideLayout" Target="../slideLayouts/slideLayout2417.xml"/><Relationship Id="rId22" Type="http://schemas.openxmlformats.org/officeDocument/2006/relationships/slideLayout" Target="../slideLayouts/slideLayout2425.xml"/><Relationship Id="rId27" Type="http://schemas.openxmlformats.org/officeDocument/2006/relationships/slideLayout" Target="../slideLayouts/slideLayout2430.xml"/><Relationship Id="rId30" Type="http://schemas.openxmlformats.org/officeDocument/2006/relationships/slideLayout" Target="../slideLayouts/slideLayout2433.xml"/><Relationship Id="rId35" Type="http://schemas.openxmlformats.org/officeDocument/2006/relationships/slideLayout" Target="../slideLayouts/slideLayout2438.xml"/><Relationship Id="rId43" Type="http://schemas.openxmlformats.org/officeDocument/2006/relationships/slideLayout" Target="../slideLayouts/slideLayout2446.xml"/></Relationships>
</file>

<file path=ppt/slideMasters/_rels/slideMaster117.xml.rels><?xml version="1.0" encoding="UTF-8" standalone="yes"?>
<Relationships xmlns="http://schemas.openxmlformats.org/package/2006/relationships"><Relationship Id="rId8" Type="http://schemas.openxmlformats.org/officeDocument/2006/relationships/slideLayout" Target="../slideLayouts/slideLayout2455.xml"/><Relationship Id="rId13" Type="http://schemas.openxmlformats.org/officeDocument/2006/relationships/slideLayout" Target="../slideLayouts/slideLayout2460.xml"/><Relationship Id="rId18" Type="http://schemas.openxmlformats.org/officeDocument/2006/relationships/slideLayout" Target="../slideLayouts/slideLayout2465.xml"/><Relationship Id="rId26" Type="http://schemas.openxmlformats.org/officeDocument/2006/relationships/slideLayout" Target="../slideLayouts/slideLayout2473.xml"/><Relationship Id="rId39" Type="http://schemas.openxmlformats.org/officeDocument/2006/relationships/slideLayout" Target="../slideLayouts/slideLayout2486.xml"/><Relationship Id="rId3" Type="http://schemas.openxmlformats.org/officeDocument/2006/relationships/slideLayout" Target="../slideLayouts/slideLayout2450.xml"/><Relationship Id="rId21" Type="http://schemas.openxmlformats.org/officeDocument/2006/relationships/slideLayout" Target="../slideLayouts/slideLayout2468.xml"/><Relationship Id="rId34" Type="http://schemas.openxmlformats.org/officeDocument/2006/relationships/slideLayout" Target="../slideLayouts/slideLayout2481.xml"/><Relationship Id="rId42" Type="http://schemas.openxmlformats.org/officeDocument/2006/relationships/slideLayout" Target="../slideLayouts/slideLayout2489.xml"/><Relationship Id="rId7" Type="http://schemas.openxmlformats.org/officeDocument/2006/relationships/slideLayout" Target="../slideLayouts/slideLayout2454.xml"/><Relationship Id="rId12" Type="http://schemas.openxmlformats.org/officeDocument/2006/relationships/slideLayout" Target="../slideLayouts/slideLayout2459.xml"/><Relationship Id="rId17" Type="http://schemas.openxmlformats.org/officeDocument/2006/relationships/slideLayout" Target="../slideLayouts/slideLayout2464.xml"/><Relationship Id="rId25" Type="http://schemas.openxmlformats.org/officeDocument/2006/relationships/slideLayout" Target="../slideLayouts/slideLayout2472.xml"/><Relationship Id="rId33" Type="http://schemas.openxmlformats.org/officeDocument/2006/relationships/slideLayout" Target="../slideLayouts/slideLayout2480.xml"/><Relationship Id="rId38" Type="http://schemas.openxmlformats.org/officeDocument/2006/relationships/slideLayout" Target="../slideLayouts/slideLayout2485.xml"/><Relationship Id="rId46" Type="http://schemas.openxmlformats.org/officeDocument/2006/relationships/image" Target="../media/image1.png"/><Relationship Id="rId2" Type="http://schemas.openxmlformats.org/officeDocument/2006/relationships/slideLayout" Target="../slideLayouts/slideLayout2449.xml"/><Relationship Id="rId16" Type="http://schemas.openxmlformats.org/officeDocument/2006/relationships/slideLayout" Target="../slideLayouts/slideLayout2463.xml"/><Relationship Id="rId20" Type="http://schemas.openxmlformats.org/officeDocument/2006/relationships/slideLayout" Target="../slideLayouts/slideLayout2467.xml"/><Relationship Id="rId29" Type="http://schemas.openxmlformats.org/officeDocument/2006/relationships/slideLayout" Target="../slideLayouts/slideLayout2476.xml"/><Relationship Id="rId41" Type="http://schemas.openxmlformats.org/officeDocument/2006/relationships/slideLayout" Target="../slideLayouts/slideLayout2488.xml"/><Relationship Id="rId1" Type="http://schemas.openxmlformats.org/officeDocument/2006/relationships/slideLayout" Target="../slideLayouts/slideLayout2448.xml"/><Relationship Id="rId6" Type="http://schemas.openxmlformats.org/officeDocument/2006/relationships/slideLayout" Target="../slideLayouts/slideLayout2453.xml"/><Relationship Id="rId11" Type="http://schemas.openxmlformats.org/officeDocument/2006/relationships/slideLayout" Target="../slideLayouts/slideLayout2458.xml"/><Relationship Id="rId24" Type="http://schemas.openxmlformats.org/officeDocument/2006/relationships/slideLayout" Target="../slideLayouts/slideLayout2471.xml"/><Relationship Id="rId32" Type="http://schemas.openxmlformats.org/officeDocument/2006/relationships/slideLayout" Target="../slideLayouts/slideLayout2479.xml"/><Relationship Id="rId37" Type="http://schemas.openxmlformats.org/officeDocument/2006/relationships/slideLayout" Target="../slideLayouts/slideLayout2484.xml"/><Relationship Id="rId40" Type="http://schemas.openxmlformats.org/officeDocument/2006/relationships/slideLayout" Target="../slideLayouts/slideLayout2487.xml"/><Relationship Id="rId45" Type="http://schemas.openxmlformats.org/officeDocument/2006/relationships/theme" Target="../theme/theme117.xml"/><Relationship Id="rId5" Type="http://schemas.openxmlformats.org/officeDocument/2006/relationships/slideLayout" Target="../slideLayouts/slideLayout2452.xml"/><Relationship Id="rId15" Type="http://schemas.openxmlformats.org/officeDocument/2006/relationships/slideLayout" Target="../slideLayouts/slideLayout2462.xml"/><Relationship Id="rId23" Type="http://schemas.openxmlformats.org/officeDocument/2006/relationships/slideLayout" Target="../slideLayouts/slideLayout2470.xml"/><Relationship Id="rId28" Type="http://schemas.openxmlformats.org/officeDocument/2006/relationships/slideLayout" Target="../slideLayouts/slideLayout2475.xml"/><Relationship Id="rId36" Type="http://schemas.openxmlformats.org/officeDocument/2006/relationships/slideLayout" Target="../slideLayouts/slideLayout2483.xml"/><Relationship Id="rId10" Type="http://schemas.openxmlformats.org/officeDocument/2006/relationships/slideLayout" Target="../slideLayouts/slideLayout2457.xml"/><Relationship Id="rId19" Type="http://schemas.openxmlformats.org/officeDocument/2006/relationships/slideLayout" Target="../slideLayouts/slideLayout2466.xml"/><Relationship Id="rId31" Type="http://schemas.openxmlformats.org/officeDocument/2006/relationships/slideLayout" Target="../slideLayouts/slideLayout2478.xml"/><Relationship Id="rId44" Type="http://schemas.openxmlformats.org/officeDocument/2006/relationships/slideLayout" Target="../slideLayouts/slideLayout2491.xml"/><Relationship Id="rId4" Type="http://schemas.openxmlformats.org/officeDocument/2006/relationships/slideLayout" Target="../slideLayouts/slideLayout2451.xml"/><Relationship Id="rId9" Type="http://schemas.openxmlformats.org/officeDocument/2006/relationships/slideLayout" Target="../slideLayouts/slideLayout2456.xml"/><Relationship Id="rId14" Type="http://schemas.openxmlformats.org/officeDocument/2006/relationships/slideLayout" Target="../slideLayouts/slideLayout2461.xml"/><Relationship Id="rId22" Type="http://schemas.openxmlformats.org/officeDocument/2006/relationships/slideLayout" Target="../slideLayouts/slideLayout2469.xml"/><Relationship Id="rId27" Type="http://schemas.openxmlformats.org/officeDocument/2006/relationships/slideLayout" Target="../slideLayouts/slideLayout2474.xml"/><Relationship Id="rId30" Type="http://schemas.openxmlformats.org/officeDocument/2006/relationships/slideLayout" Target="../slideLayouts/slideLayout2477.xml"/><Relationship Id="rId35" Type="http://schemas.openxmlformats.org/officeDocument/2006/relationships/slideLayout" Target="../slideLayouts/slideLayout2482.xml"/><Relationship Id="rId43" Type="http://schemas.openxmlformats.org/officeDocument/2006/relationships/slideLayout" Target="../slideLayouts/slideLayout2490.xml"/></Relationships>
</file>

<file path=ppt/slideMasters/_rels/slideMaster118.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slideLayout" Target="../slideLayouts/slideLayout2494.xml"/><Relationship Id="rId7" Type="http://schemas.openxmlformats.org/officeDocument/2006/relationships/vmlDrawing" Target="../drawings/vmlDrawing51.vml"/><Relationship Id="rId2" Type="http://schemas.openxmlformats.org/officeDocument/2006/relationships/slideLayout" Target="../slideLayouts/slideLayout2493.xml"/><Relationship Id="rId1" Type="http://schemas.openxmlformats.org/officeDocument/2006/relationships/slideLayout" Target="../slideLayouts/slideLayout2492.xml"/><Relationship Id="rId6" Type="http://schemas.openxmlformats.org/officeDocument/2006/relationships/theme" Target="../theme/theme118.xml"/><Relationship Id="rId5" Type="http://schemas.openxmlformats.org/officeDocument/2006/relationships/slideLayout" Target="../slideLayouts/slideLayout2496.xml"/><Relationship Id="rId10" Type="http://schemas.openxmlformats.org/officeDocument/2006/relationships/image" Target="../media/image15.emf"/><Relationship Id="rId4" Type="http://schemas.openxmlformats.org/officeDocument/2006/relationships/slideLayout" Target="../slideLayouts/slideLayout2495.xml"/><Relationship Id="rId9" Type="http://schemas.openxmlformats.org/officeDocument/2006/relationships/oleObject" Target="../embeddings/oleObject51.bin"/></Relationships>
</file>

<file path=ppt/slideMasters/_rels/slideMaster119.xml.rels><?xml version="1.0" encoding="UTF-8" standalone="yes"?>
<Relationships xmlns="http://schemas.openxmlformats.org/package/2006/relationships"><Relationship Id="rId8" Type="http://schemas.openxmlformats.org/officeDocument/2006/relationships/slideLayout" Target="../slideLayouts/slideLayout2504.xml"/><Relationship Id="rId13" Type="http://schemas.openxmlformats.org/officeDocument/2006/relationships/slideLayout" Target="../slideLayouts/slideLayout2509.xml"/><Relationship Id="rId18" Type="http://schemas.openxmlformats.org/officeDocument/2006/relationships/slideLayout" Target="../slideLayouts/slideLayout2514.xml"/><Relationship Id="rId26" Type="http://schemas.openxmlformats.org/officeDocument/2006/relationships/slideLayout" Target="../slideLayouts/slideLayout2522.xml"/><Relationship Id="rId39" Type="http://schemas.openxmlformats.org/officeDocument/2006/relationships/slideLayout" Target="../slideLayouts/slideLayout2535.xml"/><Relationship Id="rId3" Type="http://schemas.openxmlformats.org/officeDocument/2006/relationships/slideLayout" Target="../slideLayouts/slideLayout2499.xml"/><Relationship Id="rId21" Type="http://schemas.openxmlformats.org/officeDocument/2006/relationships/slideLayout" Target="../slideLayouts/slideLayout2517.xml"/><Relationship Id="rId34" Type="http://schemas.openxmlformats.org/officeDocument/2006/relationships/slideLayout" Target="../slideLayouts/slideLayout2530.xml"/><Relationship Id="rId42" Type="http://schemas.openxmlformats.org/officeDocument/2006/relationships/slideLayout" Target="../slideLayouts/slideLayout2538.xml"/><Relationship Id="rId7" Type="http://schemas.openxmlformats.org/officeDocument/2006/relationships/slideLayout" Target="../slideLayouts/slideLayout2503.xml"/><Relationship Id="rId12" Type="http://schemas.openxmlformats.org/officeDocument/2006/relationships/slideLayout" Target="../slideLayouts/slideLayout2508.xml"/><Relationship Id="rId17" Type="http://schemas.openxmlformats.org/officeDocument/2006/relationships/slideLayout" Target="../slideLayouts/slideLayout2513.xml"/><Relationship Id="rId25" Type="http://schemas.openxmlformats.org/officeDocument/2006/relationships/slideLayout" Target="../slideLayouts/slideLayout2521.xml"/><Relationship Id="rId33" Type="http://schemas.openxmlformats.org/officeDocument/2006/relationships/slideLayout" Target="../slideLayouts/slideLayout2529.xml"/><Relationship Id="rId38" Type="http://schemas.openxmlformats.org/officeDocument/2006/relationships/slideLayout" Target="../slideLayouts/slideLayout2534.xml"/><Relationship Id="rId2" Type="http://schemas.openxmlformats.org/officeDocument/2006/relationships/slideLayout" Target="../slideLayouts/slideLayout2498.xml"/><Relationship Id="rId16" Type="http://schemas.openxmlformats.org/officeDocument/2006/relationships/slideLayout" Target="../slideLayouts/slideLayout2512.xml"/><Relationship Id="rId20" Type="http://schemas.openxmlformats.org/officeDocument/2006/relationships/slideLayout" Target="../slideLayouts/slideLayout2516.xml"/><Relationship Id="rId29" Type="http://schemas.openxmlformats.org/officeDocument/2006/relationships/slideLayout" Target="../slideLayouts/slideLayout2525.xml"/><Relationship Id="rId41" Type="http://schemas.openxmlformats.org/officeDocument/2006/relationships/slideLayout" Target="../slideLayouts/slideLayout2537.xml"/><Relationship Id="rId1" Type="http://schemas.openxmlformats.org/officeDocument/2006/relationships/slideLayout" Target="../slideLayouts/slideLayout2497.xml"/><Relationship Id="rId6" Type="http://schemas.openxmlformats.org/officeDocument/2006/relationships/slideLayout" Target="../slideLayouts/slideLayout2502.xml"/><Relationship Id="rId11" Type="http://schemas.openxmlformats.org/officeDocument/2006/relationships/slideLayout" Target="../slideLayouts/slideLayout2507.xml"/><Relationship Id="rId24" Type="http://schemas.openxmlformats.org/officeDocument/2006/relationships/slideLayout" Target="../slideLayouts/slideLayout2520.xml"/><Relationship Id="rId32" Type="http://schemas.openxmlformats.org/officeDocument/2006/relationships/slideLayout" Target="../slideLayouts/slideLayout2528.xml"/><Relationship Id="rId37" Type="http://schemas.openxmlformats.org/officeDocument/2006/relationships/slideLayout" Target="../slideLayouts/slideLayout2533.xml"/><Relationship Id="rId40" Type="http://schemas.openxmlformats.org/officeDocument/2006/relationships/slideLayout" Target="../slideLayouts/slideLayout2536.xml"/><Relationship Id="rId45" Type="http://schemas.openxmlformats.org/officeDocument/2006/relationships/image" Target="../media/image1.png"/><Relationship Id="rId5" Type="http://schemas.openxmlformats.org/officeDocument/2006/relationships/slideLayout" Target="../slideLayouts/slideLayout2501.xml"/><Relationship Id="rId15" Type="http://schemas.openxmlformats.org/officeDocument/2006/relationships/slideLayout" Target="../slideLayouts/slideLayout2511.xml"/><Relationship Id="rId23" Type="http://schemas.openxmlformats.org/officeDocument/2006/relationships/slideLayout" Target="../slideLayouts/slideLayout2519.xml"/><Relationship Id="rId28" Type="http://schemas.openxmlformats.org/officeDocument/2006/relationships/slideLayout" Target="../slideLayouts/slideLayout2524.xml"/><Relationship Id="rId36" Type="http://schemas.openxmlformats.org/officeDocument/2006/relationships/slideLayout" Target="../slideLayouts/slideLayout2532.xml"/><Relationship Id="rId10" Type="http://schemas.openxmlformats.org/officeDocument/2006/relationships/slideLayout" Target="../slideLayouts/slideLayout2506.xml"/><Relationship Id="rId19" Type="http://schemas.openxmlformats.org/officeDocument/2006/relationships/slideLayout" Target="../slideLayouts/slideLayout2515.xml"/><Relationship Id="rId31" Type="http://schemas.openxmlformats.org/officeDocument/2006/relationships/slideLayout" Target="../slideLayouts/slideLayout2527.xml"/><Relationship Id="rId44" Type="http://schemas.openxmlformats.org/officeDocument/2006/relationships/theme" Target="../theme/theme119.xml"/><Relationship Id="rId4" Type="http://schemas.openxmlformats.org/officeDocument/2006/relationships/slideLayout" Target="../slideLayouts/slideLayout2500.xml"/><Relationship Id="rId9" Type="http://schemas.openxmlformats.org/officeDocument/2006/relationships/slideLayout" Target="../slideLayouts/slideLayout2505.xml"/><Relationship Id="rId14" Type="http://schemas.openxmlformats.org/officeDocument/2006/relationships/slideLayout" Target="../slideLayouts/slideLayout2510.xml"/><Relationship Id="rId22" Type="http://schemas.openxmlformats.org/officeDocument/2006/relationships/slideLayout" Target="../slideLayouts/slideLayout2518.xml"/><Relationship Id="rId27" Type="http://schemas.openxmlformats.org/officeDocument/2006/relationships/slideLayout" Target="../slideLayouts/slideLayout2523.xml"/><Relationship Id="rId30" Type="http://schemas.openxmlformats.org/officeDocument/2006/relationships/slideLayout" Target="../slideLayouts/slideLayout2526.xml"/><Relationship Id="rId35" Type="http://schemas.openxmlformats.org/officeDocument/2006/relationships/slideLayout" Target="../slideLayouts/slideLayout2531.xml"/><Relationship Id="rId43" Type="http://schemas.openxmlformats.org/officeDocument/2006/relationships/slideLayout" Target="../slideLayouts/slideLayout25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ags" Target="../tags/tag7.xml"/><Relationship Id="rId3" Type="http://schemas.openxmlformats.org/officeDocument/2006/relationships/slideLayout" Target="../slideLayouts/slideLayout231.xml"/><Relationship Id="rId21" Type="http://schemas.openxmlformats.org/officeDocument/2006/relationships/image" Target="../media/image10.png"/><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vmlDrawing" Target="../drawings/vmlDrawing6.vml"/><Relationship Id="rId2" Type="http://schemas.openxmlformats.org/officeDocument/2006/relationships/slideLayout" Target="../slideLayouts/slideLayout230.xml"/><Relationship Id="rId16" Type="http://schemas.openxmlformats.org/officeDocument/2006/relationships/theme" Target="../theme/theme12.xml"/><Relationship Id="rId20" Type="http://schemas.openxmlformats.org/officeDocument/2006/relationships/image" Target="../media/image15.emf"/><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oleObject" Target="../embeddings/oleObject6.bin"/><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20.xml.rels><?xml version="1.0" encoding="UTF-8" standalone="yes"?>
<Relationships xmlns="http://schemas.openxmlformats.org/package/2006/relationships"><Relationship Id="rId8" Type="http://schemas.openxmlformats.org/officeDocument/2006/relationships/slideLayout" Target="../slideLayouts/slideLayout2547.xml"/><Relationship Id="rId13" Type="http://schemas.openxmlformats.org/officeDocument/2006/relationships/slideLayout" Target="../slideLayouts/slideLayout2552.xml"/><Relationship Id="rId18" Type="http://schemas.openxmlformats.org/officeDocument/2006/relationships/slideLayout" Target="../slideLayouts/slideLayout2557.xml"/><Relationship Id="rId3" Type="http://schemas.openxmlformats.org/officeDocument/2006/relationships/slideLayout" Target="../slideLayouts/slideLayout2542.xml"/><Relationship Id="rId7" Type="http://schemas.openxmlformats.org/officeDocument/2006/relationships/slideLayout" Target="../slideLayouts/slideLayout2546.xml"/><Relationship Id="rId12" Type="http://schemas.openxmlformats.org/officeDocument/2006/relationships/slideLayout" Target="../slideLayouts/slideLayout2551.xml"/><Relationship Id="rId17" Type="http://schemas.openxmlformats.org/officeDocument/2006/relationships/slideLayout" Target="../slideLayouts/slideLayout2556.xml"/><Relationship Id="rId2" Type="http://schemas.openxmlformats.org/officeDocument/2006/relationships/slideLayout" Target="../slideLayouts/slideLayout2541.xml"/><Relationship Id="rId16" Type="http://schemas.openxmlformats.org/officeDocument/2006/relationships/slideLayout" Target="../slideLayouts/slideLayout2555.xml"/><Relationship Id="rId20" Type="http://schemas.openxmlformats.org/officeDocument/2006/relationships/image" Target="../media/image10.png"/><Relationship Id="rId1" Type="http://schemas.openxmlformats.org/officeDocument/2006/relationships/slideLayout" Target="../slideLayouts/slideLayout2540.xml"/><Relationship Id="rId6" Type="http://schemas.openxmlformats.org/officeDocument/2006/relationships/slideLayout" Target="../slideLayouts/slideLayout2545.xml"/><Relationship Id="rId11" Type="http://schemas.openxmlformats.org/officeDocument/2006/relationships/slideLayout" Target="../slideLayouts/slideLayout2550.xml"/><Relationship Id="rId5" Type="http://schemas.openxmlformats.org/officeDocument/2006/relationships/slideLayout" Target="../slideLayouts/slideLayout2544.xml"/><Relationship Id="rId15" Type="http://schemas.openxmlformats.org/officeDocument/2006/relationships/slideLayout" Target="../slideLayouts/slideLayout2554.xml"/><Relationship Id="rId10" Type="http://schemas.openxmlformats.org/officeDocument/2006/relationships/slideLayout" Target="../slideLayouts/slideLayout2549.xml"/><Relationship Id="rId19" Type="http://schemas.openxmlformats.org/officeDocument/2006/relationships/theme" Target="../theme/theme120.xml"/><Relationship Id="rId4" Type="http://schemas.openxmlformats.org/officeDocument/2006/relationships/slideLayout" Target="../slideLayouts/slideLayout2543.xml"/><Relationship Id="rId9" Type="http://schemas.openxmlformats.org/officeDocument/2006/relationships/slideLayout" Target="../slideLayouts/slideLayout2548.xml"/><Relationship Id="rId14" Type="http://schemas.openxmlformats.org/officeDocument/2006/relationships/slideLayout" Target="../slideLayouts/slideLayout2553.xml"/></Relationships>
</file>

<file path=ppt/slideMasters/_rels/slideMaster121.xml.rels><?xml version="1.0" encoding="UTF-8" standalone="yes"?>
<Relationships xmlns="http://schemas.openxmlformats.org/package/2006/relationships"><Relationship Id="rId8" Type="http://schemas.openxmlformats.org/officeDocument/2006/relationships/slideLayout" Target="../slideLayouts/slideLayout2565.xml"/><Relationship Id="rId13" Type="http://schemas.openxmlformats.org/officeDocument/2006/relationships/slideLayout" Target="../slideLayouts/slideLayout2570.xml"/><Relationship Id="rId18" Type="http://schemas.openxmlformats.org/officeDocument/2006/relationships/slideLayout" Target="../slideLayouts/slideLayout2575.xml"/><Relationship Id="rId3" Type="http://schemas.openxmlformats.org/officeDocument/2006/relationships/slideLayout" Target="../slideLayouts/slideLayout2560.xml"/><Relationship Id="rId7" Type="http://schemas.openxmlformats.org/officeDocument/2006/relationships/slideLayout" Target="../slideLayouts/slideLayout2564.xml"/><Relationship Id="rId12" Type="http://schemas.openxmlformats.org/officeDocument/2006/relationships/slideLayout" Target="../slideLayouts/slideLayout2569.xml"/><Relationship Id="rId17" Type="http://schemas.openxmlformats.org/officeDocument/2006/relationships/slideLayout" Target="../slideLayouts/slideLayout2574.xml"/><Relationship Id="rId2" Type="http://schemas.openxmlformats.org/officeDocument/2006/relationships/slideLayout" Target="../slideLayouts/slideLayout2559.xml"/><Relationship Id="rId16" Type="http://schemas.openxmlformats.org/officeDocument/2006/relationships/slideLayout" Target="../slideLayouts/slideLayout2573.xml"/><Relationship Id="rId20" Type="http://schemas.openxmlformats.org/officeDocument/2006/relationships/image" Target="../media/image10.png"/><Relationship Id="rId1" Type="http://schemas.openxmlformats.org/officeDocument/2006/relationships/slideLayout" Target="../slideLayouts/slideLayout2558.xml"/><Relationship Id="rId6" Type="http://schemas.openxmlformats.org/officeDocument/2006/relationships/slideLayout" Target="../slideLayouts/slideLayout2563.xml"/><Relationship Id="rId11" Type="http://schemas.openxmlformats.org/officeDocument/2006/relationships/slideLayout" Target="../slideLayouts/slideLayout2568.xml"/><Relationship Id="rId5" Type="http://schemas.openxmlformats.org/officeDocument/2006/relationships/slideLayout" Target="../slideLayouts/slideLayout2562.xml"/><Relationship Id="rId15" Type="http://schemas.openxmlformats.org/officeDocument/2006/relationships/slideLayout" Target="../slideLayouts/slideLayout2572.xml"/><Relationship Id="rId10" Type="http://schemas.openxmlformats.org/officeDocument/2006/relationships/slideLayout" Target="../slideLayouts/slideLayout2567.xml"/><Relationship Id="rId19" Type="http://schemas.openxmlformats.org/officeDocument/2006/relationships/theme" Target="../theme/theme121.xml"/><Relationship Id="rId4" Type="http://schemas.openxmlformats.org/officeDocument/2006/relationships/slideLayout" Target="../slideLayouts/slideLayout2561.xml"/><Relationship Id="rId9" Type="http://schemas.openxmlformats.org/officeDocument/2006/relationships/slideLayout" Target="../slideLayouts/slideLayout2566.xml"/><Relationship Id="rId14" Type="http://schemas.openxmlformats.org/officeDocument/2006/relationships/slideLayout" Target="../slideLayouts/slideLayout2571.xml"/></Relationships>
</file>

<file path=ppt/slideMasters/_rels/slideMaster122.xml.rels><?xml version="1.0" encoding="UTF-8" standalone="yes"?>
<Relationships xmlns="http://schemas.openxmlformats.org/package/2006/relationships"><Relationship Id="rId8" Type="http://schemas.openxmlformats.org/officeDocument/2006/relationships/slideLayout" Target="../slideLayouts/slideLayout2583.xml"/><Relationship Id="rId13" Type="http://schemas.openxmlformats.org/officeDocument/2006/relationships/slideLayout" Target="../slideLayouts/slideLayout2588.xml"/><Relationship Id="rId18" Type="http://schemas.openxmlformats.org/officeDocument/2006/relationships/slideLayout" Target="../slideLayouts/slideLayout2593.xml"/><Relationship Id="rId26" Type="http://schemas.openxmlformats.org/officeDocument/2006/relationships/slideLayout" Target="../slideLayouts/slideLayout2601.xml"/><Relationship Id="rId39" Type="http://schemas.openxmlformats.org/officeDocument/2006/relationships/slideLayout" Target="../slideLayouts/slideLayout2614.xml"/><Relationship Id="rId3" Type="http://schemas.openxmlformats.org/officeDocument/2006/relationships/slideLayout" Target="../slideLayouts/slideLayout2578.xml"/><Relationship Id="rId21" Type="http://schemas.openxmlformats.org/officeDocument/2006/relationships/slideLayout" Target="../slideLayouts/slideLayout2596.xml"/><Relationship Id="rId34" Type="http://schemas.openxmlformats.org/officeDocument/2006/relationships/slideLayout" Target="../slideLayouts/slideLayout2609.xml"/><Relationship Id="rId42" Type="http://schemas.openxmlformats.org/officeDocument/2006/relationships/slideLayout" Target="../slideLayouts/slideLayout2617.xml"/><Relationship Id="rId7" Type="http://schemas.openxmlformats.org/officeDocument/2006/relationships/slideLayout" Target="../slideLayouts/slideLayout2582.xml"/><Relationship Id="rId12" Type="http://schemas.openxmlformats.org/officeDocument/2006/relationships/slideLayout" Target="../slideLayouts/slideLayout2587.xml"/><Relationship Id="rId17" Type="http://schemas.openxmlformats.org/officeDocument/2006/relationships/slideLayout" Target="../slideLayouts/slideLayout2592.xml"/><Relationship Id="rId25" Type="http://schemas.openxmlformats.org/officeDocument/2006/relationships/slideLayout" Target="../slideLayouts/slideLayout2600.xml"/><Relationship Id="rId33" Type="http://schemas.openxmlformats.org/officeDocument/2006/relationships/slideLayout" Target="../slideLayouts/slideLayout2608.xml"/><Relationship Id="rId38" Type="http://schemas.openxmlformats.org/officeDocument/2006/relationships/slideLayout" Target="../slideLayouts/slideLayout2613.xml"/><Relationship Id="rId46" Type="http://schemas.openxmlformats.org/officeDocument/2006/relationships/image" Target="../media/image1.png"/><Relationship Id="rId2" Type="http://schemas.openxmlformats.org/officeDocument/2006/relationships/slideLayout" Target="../slideLayouts/slideLayout2577.xml"/><Relationship Id="rId16" Type="http://schemas.openxmlformats.org/officeDocument/2006/relationships/slideLayout" Target="../slideLayouts/slideLayout2591.xml"/><Relationship Id="rId20" Type="http://schemas.openxmlformats.org/officeDocument/2006/relationships/slideLayout" Target="../slideLayouts/slideLayout2595.xml"/><Relationship Id="rId29" Type="http://schemas.openxmlformats.org/officeDocument/2006/relationships/slideLayout" Target="../slideLayouts/slideLayout2604.xml"/><Relationship Id="rId41" Type="http://schemas.openxmlformats.org/officeDocument/2006/relationships/slideLayout" Target="../slideLayouts/slideLayout2616.xml"/><Relationship Id="rId1" Type="http://schemas.openxmlformats.org/officeDocument/2006/relationships/slideLayout" Target="../slideLayouts/slideLayout2576.xml"/><Relationship Id="rId6" Type="http://schemas.openxmlformats.org/officeDocument/2006/relationships/slideLayout" Target="../slideLayouts/slideLayout2581.xml"/><Relationship Id="rId11" Type="http://schemas.openxmlformats.org/officeDocument/2006/relationships/slideLayout" Target="../slideLayouts/slideLayout2586.xml"/><Relationship Id="rId24" Type="http://schemas.openxmlformats.org/officeDocument/2006/relationships/slideLayout" Target="../slideLayouts/slideLayout2599.xml"/><Relationship Id="rId32" Type="http://schemas.openxmlformats.org/officeDocument/2006/relationships/slideLayout" Target="../slideLayouts/slideLayout2607.xml"/><Relationship Id="rId37" Type="http://schemas.openxmlformats.org/officeDocument/2006/relationships/slideLayout" Target="../slideLayouts/slideLayout2612.xml"/><Relationship Id="rId40" Type="http://schemas.openxmlformats.org/officeDocument/2006/relationships/slideLayout" Target="../slideLayouts/slideLayout2615.xml"/><Relationship Id="rId45" Type="http://schemas.openxmlformats.org/officeDocument/2006/relationships/theme" Target="../theme/theme122.xml"/><Relationship Id="rId5" Type="http://schemas.openxmlformats.org/officeDocument/2006/relationships/slideLayout" Target="../slideLayouts/slideLayout2580.xml"/><Relationship Id="rId15" Type="http://schemas.openxmlformats.org/officeDocument/2006/relationships/slideLayout" Target="../slideLayouts/slideLayout2590.xml"/><Relationship Id="rId23" Type="http://schemas.openxmlformats.org/officeDocument/2006/relationships/slideLayout" Target="../slideLayouts/slideLayout2598.xml"/><Relationship Id="rId28" Type="http://schemas.openxmlformats.org/officeDocument/2006/relationships/slideLayout" Target="../slideLayouts/slideLayout2603.xml"/><Relationship Id="rId36" Type="http://schemas.openxmlformats.org/officeDocument/2006/relationships/slideLayout" Target="../slideLayouts/slideLayout2611.xml"/><Relationship Id="rId10" Type="http://schemas.openxmlformats.org/officeDocument/2006/relationships/slideLayout" Target="../slideLayouts/slideLayout2585.xml"/><Relationship Id="rId19" Type="http://schemas.openxmlformats.org/officeDocument/2006/relationships/slideLayout" Target="../slideLayouts/slideLayout2594.xml"/><Relationship Id="rId31" Type="http://schemas.openxmlformats.org/officeDocument/2006/relationships/slideLayout" Target="../slideLayouts/slideLayout2606.xml"/><Relationship Id="rId44" Type="http://schemas.openxmlformats.org/officeDocument/2006/relationships/slideLayout" Target="../slideLayouts/slideLayout2619.xml"/><Relationship Id="rId4" Type="http://schemas.openxmlformats.org/officeDocument/2006/relationships/slideLayout" Target="../slideLayouts/slideLayout2579.xml"/><Relationship Id="rId9" Type="http://schemas.openxmlformats.org/officeDocument/2006/relationships/slideLayout" Target="../slideLayouts/slideLayout2584.xml"/><Relationship Id="rId14" Type="http://schemas.openxmlformats.org/officeDocument/2006/relationships/slideLayout" Target="../slideLayouts/slideLayout2589.xml"/><Relationship Id="rId22" Type="http://schemas.openxmlformats.org/officeDocument/2006/relationships/slideLayout" Target="../slideLayouts/slideLayout2597.xml"/><Relationship Id="rId27" Type="http://schemas.openxmlformats.org/officeDocument/2006/relationships/slideLayout" Target="../slideLayouts/slideLayout2602.xml"/><Relationship Id="rId30" Type="http://schemas.openxmlformats.org/officeDocument/2006/relationships/slideLayout" Target="../slideLayouts/slideLayout2605.xml"/><Relationship Id="rId35" Type="http://schemas.openxmlformats.org/officeDocument/2006/relationships/slideLayout" Target="../slideLayouts/slideLayout2610.xml"/><Relationship Id="rId43" Type="http://schemas.openxmlformats.org/officeDocument/2006/relationships/slideLayout" Target="../slideLayouts/slideLayout2618.xml"/></Relationships>
</file>

<file path=ppt/slideMasters/_rels/slideMaster123.xml.rels><?xml version="1.0" encoding="UTF-8" standalone="yes"?>
<Relationships xmlns="http://schemas.openxmlformats.org/package/2006/relationships"><Relationship Id="rId8" Type="http://schemas.openxmlformats.org/officeDocument/2006/relationships/slideLayout" Target="../slideLayouts/slideLayout2627.xml"/><Relationship Id="rId13" Type="http://schemas.openxmlformats.org/officeDocument/2006/relationships/slideLayout" Target="../slideLayouts/slideLayout2632.xml"/><Relationship Id="rId18" Type="http://schemas.openxmlformats.org/officeDocument/2006/relationships/slideLayout" Target="../slideLayouts/slideLayout2637.xml"/><Relationship Id="rId3" Type="http://schemas.openxmlformats.org/officeDocument/2006/relationships/slideLayout" Target="../slideLayouts/slideLayout2622.xml"/><Relationship Id="rId21" Type="http://schemas.openxmlformats.org/officeDocument/2006/relationships/slideLayout" Target="../slideLayouts/slideLayout2640.xml"/><Relationship Id="rId7" Type="http://schemas.openxmlformats.org/officeDocument/2006/relationships/slideLayout" Target="../slideLayouts/slideLayout2626.xml"/><Relationship Id="rId12" Type="http://schemas.openxmlformats.org/officeDocument/2006/relationships/slideLayout" Target="../slideLayouts/slideLayout2631.xml"/><Relationship Id="rId17" Type="http://schemas.openxmlformats.org/officeDocument/2006/relationships/slideLayout" Target="../slideLayouts/slideLayout2636.xml"/><Relationship Id="rId2" Type="http://schemas.openxmlformats.org/officeDocument/2006/relationships/slideLayout" Target="../slideLayouts/slideLayout2621.xml"/><Relationship Id="rId16" Type="http://schemas.openxmlformats.org/officeDocument/2006/relationships/slideLayout" Target="../slideLayouts/slideLayout2635.xml"/><Relationship Id="rId20" Type="http://schemas.openxmlformats.org/officeDocument/2006/relationships/slideLayout" Target="../slideLayouts/slideLayout2639.xml"/><Relationship Id="rId1" Type="http://schemas.openxmlformats.org/officeDocument/2006/relationships/slideLayout" Target="../slideLayouts/slideLayout2620.xml"/><Relationship Id="rId6" Type="http://schemas.openxmlformats.org/officeDocument/2006/relationships/slideLayout" Target="../slideLayouts/slideLayout2625.xml"/><Relationship Id="rId11" Type="http://schemas.openxmlformats.org/officeDocument/2006/relationships/slideLayout" Target="../slideLayouts/slideLayout2630.xml"/><Relationship Id="rId5" Type="http://schemas.openxmlformats.org/officeDocument/2006/relationships/slideLayout" Target="../slideLayouts/slideLayout2624.xml"/><Relationship Id="rId15" Type="http://schemas.openxmlformats.org/officeDocument/2006/relationships/slideLayout" Target="../slideLayouts/slideLayout2634.xml"/><Relationship Id="rId23" Type="http://schemas.openxmlformats.org/officeDocument/2006/relationships/image" Target="../media/image1.png"/><Relationship Id="rId10" Type="http://schemas.openxmlformats.org/officeDocument/2006/relationships/slideLayout" Target="../slideLayouts/slideLayout2629.xml"/><Relationship Id="rId19" Type="http://schemas.openxmlformats.org/officeDocument/2006/relationships/slideLayout" Target="../slideLayouts/slideLayout2638.xml"/><Relationship Id="rId4" Type="http://schemas.openxmlformats.org/officeDocument/2006/relationships/slideLayout" Target="../slideLayouts/slideLayout2623.xml"/><Relationship Id="rId9" Type="http://schemas.openxmlformats.org/officeDocument/2006/relationships/slideLayout" Target="../slideLayouts/slideLayout2628.xml"/><Relationship Id="rId14" Type="http://schemas.openxmlformats.org/officeDocument/2006/relationships/slideLayout" Target="../slideLayouts/slideLayout2633.xml"/><Relationship Id="rId22" Type="http://schemas.openxmlformats.org/officeDocument/2006/relationships/theme" Target="../theme/theme123.xml"/></Relationships>
</file>

<file path=ppt/slideMasters/_rels/slideMaster124.xml.rels><?xml version="1.0" encoding="UTF-8" standalone="yes"?>
<Relationships xmlns="http://schemas.openxmlformats.org/package/2006/relationships"><Relationship Id="rId8" Type="http://schemas.openxmlformats.org/officeDocument/2006/relationships/slideLayout" Target="../slideLayouts/slideLayout2648.xml"/><Relationship Id="rId13" Type="http://schemas.openxmlformats.org/officeDocument/2006/relationships/slideLayout" Target="../slideLayouts/slideLayout2653.xml"/><Relationship Id="rId18" Type="http://schemas.openxmlformats.org/officeDocument/2006/relationships/slideLayout" Target="../slideLayouts/slideLayout2658.xml"/><Relationship Id="rId26" Type="http://schemas.openxmlformats.org/officeDocument/2006/relationships/slideLayout" Target="../slideLayouts/slideLayout2666.xml"/><Relationship Id="rId39" Type="http://schemas.openxmlformats.org/officeDocument/2006/relationships/slideLayout" Target="../slideLayouts/slideLayout2679.xml"/><Relationship Id="rId3" Type="http://schemas.openxmlformats.org/officeDocument/2006/relationships/slideLayout" Target="../slideLayouts/slideLayout2643.xml"/><Relationship Id="rId21" Type="http://schemas.openxmlformats.org/officeDocument/2006/relationships/slideLayout" Target="../slideLayouts/slideLayout2661.xml"/><Relationship Id="rId34" Type="http://schemas.openxmlformats.org/officeDocument/2006/relationships/slideLayout" Target="../slideLayouts/slideLayout2674.xml"/><Relationship Id="rId42" Type="http://schemas.openxmlformats.org/officeDocument/2006/relationships/slideLayout" Target="../slideLayouts/slideLayout2682.xml"/><Relationship Id="rId7" Type="http://schemas.openxmlformats.org/officeDocument/2006/relationships/slideLayout" Target="../slideLayouts/slideLayout2647.xml"/><Relationship Id="rId12" Type="http://schemas.openxmlformats.org/officeDocument/2006/relationships/slideLayout" Target="../slideLayouts/slideLayout2652.xml"/><Relationship Id="rId17" Type="http://schemas.openxmlformats.org/officeDocument/2006/relationships/slideLayout" Target="../slideLayouts/slideLayout2657.xml"/><Relationship Id="rId25" Type="http://schemas.openxmlformats.org/officeDocument/2006/relationships/slideLayout" Target="../slideLayouts/slideLayout2665.xml"/><Relationship Id="rId33" Type="http://schemas.openxmlformats.org/officeDocument/2006/relationships/slideLayout" Target="../slideLayouts/slideLayout2673.xml"/><Relationship Id="rId38" Type="http://schemas.openxmlformats.org/officeDocument/2006/relationships/slideLayout" Target="../slideLayouts/slideLayout2678.xml"/><Relationship Id="rId46" Type="http://schemas.openxmlformats.org/officeDocument/2006/relationships/image" Target="../media/image1.png"/><Relationship Id="rId2" Type="http://schemas.openxmlformats.org/officeDocument/2006/relationships/slideLayout" Target="../slideLayouts/slideLayout2642.xml"/><Relationship Id="rId16" Type="http://schemas.openxmlformats.org/officeDocument/2006/relationships/slideLayout" Target="../slideLayouts/slideLayout2656.xml"/><Relationship Id="rId20" Type="http://schemas.openxmlformats.org/officeDocument/2006/relationships/slideLayout" Target="../slideLayouts/slideLayout2660.xml"/><Relationship Id="rId29" Type="http://schemas.openxmlformats.org/officeDocument/2006/relationships/slideLayout" Target="../slideLayouts/slideLayout2669.xml"/><Relationship Id="rId41" Type="http://schemas.openxmlformats.org/officeDocument/2006/relationships/slideLayout" Target="../slideLayouts/slideLayout2681.xml"/><Relationship Id="rId1" Type="http://schemas.openxmlformats.org/officeDocument/2006/relationships/slideLayout" Target="../slideLayouts/slideLayout2641.xml"/><Relationship Id="rId6" Type="http://schemas.openxmlformats.org/officeDocument/2006/relationships/slideLayout" Target="../slideLayouts/slideLayout2646.xml"/><Relationship Id="rId11" Type="http://schemas.openxmlformats.org/officeDocument/2006/relationships/slideLayout" Target="../slideLayouts/slideLayout2651.xml"/><Relationship Id="rId24" Type="http://schemas.openxmlformats.org/officeDocument/2006/relationships/slideLayout" Target="../slideLayouts/slideLayout2664.xml"/><Relationship Id="rId32" Type="http://schemas.openxmlformats.org/officeDocument/2006/relationships/slideLayout" Target="../slideLayouts/slideLayout2672.xml"/><Relationship Id="rId37" Type="http://schemas.openxmlformats.org/officeDocument/2006/relationships/slideLayout" Target="../slideLayouts/slideLayout2677.xml"/><Relationship Id="rId40" Type="http://schemas.openxmlformats.org/officeDocument/2006/relationships/slideLayout" Target="../slideLayouts/slideLayout2680.xml"/><Relationship Id="rId45" Type="http://schemas.openxmlformats.org/officeDocument/2006/relationships/theme" Target="../theme/theme124.xml"/><Relationship Id="rId5" Type="http://schemas.openxmlformats.org/officeDocument/2006/relationships/slideLayout" Target="../slideLayouts/slideLayout2645.xml"/><Relationship Id="rId15" Type="http://schemas.openxmlformats.org/officeDocument/2006/relationships/slideLayout" Target="../slideLayouts/slideLayout2655.xml"/><Relationship Id="rId23" Type="http://schemas.openxmlformats.org/officeDocument/2006/relationships/slideLayout" Target="../slideLayouts/slideLayout2663.xml"/><Relationship Id="rId28" Type="http://schemas.openxmlformats.org/officeDocument/2006/relationships/slideLayout" Target="../slideLayouts/slideLayout2668.xml"/><Relationship Id="rId36" Type="http://schemas.openxmlformats.org/officeDocument/2006/relationships/slideLayout" Target="../slideLayouts/slideLayout2676.xml"/><Relationship Id="rId10" Type="http://schemas.openxmlformats.org/officeDocument/2006/relationships/slideLayout" Target="../slideLayouts/slideLayout2650.xml"/><Relationship Id="rId19" Type="http://schemas.openxmlformats.org/officeDocument/2006/relationships/slideLayout" Target="../slideLayouts/slideLayout2659.xml"/><Relationship Id="rId31" Type="http://schemas.openxmlformats.org/officeDocument/2006/relationships/slideLayout" Target="../slideLayouts/slideLayout2671.xml"/><Relationship Id="rId44" Type="http://schemas.openxmlformats.org/officeDocument/2006/relationships/slideLayout" Target="../slideLayouts/slideLayout2684.xml"/><Relationship Id="rId4" Type="http://schemas.openxmlformats.org/officeDocument/2006/relationships/slideLayout" Target="../slideLayouts/slideLayout2644.xml"/><Relationship Id="rId9" Type="http://schemas.openxmlformats.org/officeDocument/2006/relationships/slideLayout" Target="../slideLayouts/slideLayout2649.xml"/><Relationship Id="rId14" Type="http://schemas.openxmlformats.org/officeDocument/2006/relationships/slideLayout" Target="../slideLayouts/slideLayout2654.xml"/><Relationship Id="rId22" Type="http://schemas.openxmlformats.org/officeDocument/2006/relationships/slideLayout" Target="../slideLayouts/slideLayout2662.xml"/><Relationship Id="rId27" Type="http://schemas.openxmlformats.org/officeDocument/2006/relationships/slideLayout" Target="../slideLayouts/slideLayout2667.xml"/><Relationship Id="rId30" Type="http://schemas.openxmlformats.org/officeDocument/2006/relationships/slideLayout" Target="../slideLayouts/slideLayout2670.xml"/><Relationship Id="rId35" Type="http://schemas.openxmlformats.org/officeDocument/2006/relationships/slideLayout" Target="../slideLayouts/slideLayout2675.xml"/><Relationship Id="rId43" Type="http://schemas.openxmlformats.org/officeDocument/2006/relationships/slideLayout" Target="../slideLayouts/slideLayout2683.xml"/></Relationships>
</file>

<file path=ppt/slideMasters/_rels/slideMaster125.xml.rels><?xml version="1.0" encoding="UTF-8" standalone="yes"?>
<Relationships xmlns="http://schemas.openxmlformats.org/package/2006/relationships"><Relationship Id="rId8" Type="http://schemas.openxmlformats.org/officeDocument/2006/relationships/slideLayout" Target="../slideLayouts/slideLayout2692.xml"/><Relationship Id="rId13" Type="http://schemas.openxmlformats.org/officeDocument/2006/relationships/slideLayout" Target="../slideLayouts/slideLayout2697.xml"/><Relationship Id="rId18" Type="http://schemas.openxmlformats.org/officeDocument/2006/relationships/slideLayout" Target="../slideLayouts/slideLayout2702.xml"/><Relationship Id="rId26" Type="http://schemas.openxmlformats.org/officeDocument/2006/relationships/slideLayout" Target="../slideLayouts/slideLayout2710.xml"/><Relationship Id="rId39" Type="http://schemas.openxmlformats.org/officeDocument/2006/relationships/slideLayout" Target="../slideLayouts/slideLayout2723.xml"/><Relationship Id="rId3" Type="http://schemas.openxmlformats.org/officeDocument/2006/relationships/slideLayout" Target="../slideLayouts/slideLayout2687.xml"/><Relationship Id="rId21" Type="http://schemas.openxmlformats.org/officeDocument/2006/relationships/slideLayout" Target="../slideLayouts/slideLayout2705.xml"/><Relationship Id="rId34" Type="http://schemas.openxmlformats.org/officeDocument/2006/relationships/slideLayout" Target="../slideLayouts/slideLayout2718.xml"/><Relationship Id="rId42" Type="http://schemas.openxmlformats.org/officeDocument/2006/relationships/slideLayout" Target="../slideLayouts/slideLayout2726.xml"/><Relationship Id="rId7" Type="http://schemas.openxmlformats.org/officeDocument/2006/relationships/slideLayout" Target="../slideLayouts/slideLayout2691.xml"/><Relationship Id="rId12" Type="http://schemas.openxmlformats.org/officeDocument/2006/relationships/slideLayout" Target="../slideLayouts/slideLayout2696.xml"/><Relationship Id="rId17" Type="http://schemas.openxmlformats.org/officeDocument/2006/relationships/slideLayout" Target="../slideLayouts/slideLayout2701.xml"/><Relationship Id="rId25" Type="http://schemas.openxmlformats.org/officeDocument/2006/relationships/slideLayout" Target="../slideLayouts/slideLayout2709.xml"/><Relationship Id="rId33" Type="http://schemas.openxmlformats.org/officeDocument/2006/relationships/slideLayout" Target="../slideLayouts/slideLayout2717.xml"/><Relationship Id="rId38" Type="http://schemas.openxmlformats.org/officeDocument/2006/relationships/slideLayout" Target="../slideLayouts/slideLayout2722.xml"/><Relationship Id="rId46" Type="http://schemas.openxmlformats.org/officeDocument/2006/relationships/image" Target="../media/image1.png"/><Relationship Id="rId2" Type="http://schemas.openxmlformats.org/officeDocument/2006/relationships/slideLayout" Target="../slideLayouts/slideLayout2686.xml"/><Relationship Id="rId16" Type="http://schemas.openxmlformats.org/officeDocument/2006/relationships/slideLayout" Target="../slideLayouts/slideLayout2700.xml"/><Relationship Id="rId20" Type="http://schemas.openxmlformats.org/officeDocument/2006/relationships/slideLayout" Target="../slideLayouts/slideLayout2704.xml"/><Relationship Id="rId29" Type="http://schemas.openxmlformats.org/officeDocument/2006/relationships/slideLayout" Target="../slideLayouts/slideLayout2713.xml"/><Relationship Id="rId41" Type="http://schemas.openxmlformats.org/officeDocument/2006/relationships/slideLayout" Target="../slideLayouts/slideLayout2725.xml"/><Relationship Id="rId1" Type="http://schemas.openxmlformats.org/officeDocument/2006/relationships/slideLayout" Target="../slideLayouts/slideLayout2685.xml"/><Relationship Id="rId6" Type="http://schemas.openxmlformats.org/officeDocument/2006/relationships/slideLayout" Target="../slideLayouts/slideLayout2690.xml"/><Relationship Id="rId11" Type="http://schemas.openxmlformats.org/officeDocument/2006/relationships/slideLayout" Target="../slideLayouts/slideLayout2695.xml"/><Relationship Id="rId24" Type="http://schemas.openxmlformats.org/officeDocument/2006/relationships/slideLayout" Target="../slideLayouts/slideLayout2708.xml"/><Relationship Id="rId32" Type="http://schemas.openxmlformats.org/officeDocument/2006/relationships/slideLayout" Target="../slideLayouts/slideLayout2716.xml"/><Relationship Id="rId37" Type="http://schemas.openxmlformats.org/officeDocument/2006/relationships/slideLayout" Target="../slideLayouts/slideLayout2721.xml"/><Relationship Id="rId40" Type="http://schemas.openxmlformats.org/officeDocument/2006/relationships/slideLayout" Target="../slideLayouts/slideLayout2724.xml"/><Relationship Id="rId45" Type="http://schemas.openxmlformats.org/officeDocument/2006/relationships/theme" Target="../theme/theme125.xml"/><Relationship Id="rId5" Type="http://schemas.openxmlformats.org/officeDocument/2006/relationships/slideLayout" Target="../slideLayouts/slideLayout2689.xml"/><Relationship Id="rId15" Type="http://schemas.openxmlformats.org/officeDocument/2006/relationships/slideLayout" Target="../slideLayouts/slideLayout2699.xml"/><Relationship Id="rId23" Type="http://schemas.openxmlformats.org/officeDocument/2006/relationships/slideLayout" Target="../slideLayouts/slideLayout2707.xml"/><Relationship Id="rId28" Type="http://schemas.openxmlformats.org/officeDocument/2006/relationships/slideLayout" Target="../slideLayouts/slideLayout2712.xml"/><Relationship Id="rId36" Type="http://schemas.openxmlformats.org/officeDocument/2006/relationships/slideLayout" Target="../slideLayouts/slideLayout2720.xml"/><Relationship Id="rId10" Type="http://schemas.openxmlformats.org/officeDocument/2006/relationships/slideLayout" Target="../slideLayouts/slideLayout2694.xml"/><Relationship Id="rId19" Type="http://schemas.openxmlformats.org/officeDocument/2006/relationships/slideLayout" Target="../slideLayouts/slideLayout2703.xml"/><Relationship Id="rId31" Type="http://schemas.openxmlformats.org/officeDocument/2006/relationships/slideLayout" Target="../slideLayouts/slideLayout2715.xml"/><Relationship Id="rId44" Type="http://schemas.openxmlformats.org/officeDocument/2006/relationships/slideLayout" Target="../slideLayouts/slideLayout2728.xml"/><Relationship Id="rId4" Type="http://schemas.openxmlformats.org/officeDocument/2006/relationships/slideLayout" Target="../slideLayouts/slideLayout2688.xml"/><Relationship Id="rId9" Type="http://schemas.openxmlformats.org/officeDocument/2006/relationships/slideLayout" Target="../slideLayouts/slideLayout2693.xml"/><Relationship Id="rId14" Type="http://schemas.openxmlformats.org/officeDocument/2006/relationships/slideLayout" Target="../slideLayouts/slideLayout2698.xml"/><Relationship Id="rId22" Type="http://schemas.openxmlformats.org/officeDocument/2006/relationships/slideLayout" Target="../slideLayouts/slideLayout2706.xml"/><Relationship Id="rId27" Type="http://schemas.openxmlformats.org/officeDocument/2006/relationships/slideLayout" Target="../slideLayouts/slideLayout2711.xml"/><Relationship Id="rId30" Type="http://schemas.openxmlformats.org/officeDocument/2006/relationships/slideLayout" Target="../slideLayouts/slideLayout2714.xml"/><Relationship Id="rId35" Type="http://schemas.openxmlformats.org/officeDocument/2006/relationships/slideLayout" Target="../slideLayouts/slideLayout2719.xml"/><Relationship Id="rId43" Type="http://schemas.openxmlformats.org/officeDocument/2006/relationships/slideLayout" Target="../slideLayouts/slideLayout27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5" Type="http://schemas.openxmlformats.org/officeDocument/2006/relationships/slideLayout" Target="../slideLayouts/slideLayout248.xml"/><Relationship Id="rId10" Type="http://schemas.openxmlformats.org/officeDocument/2006/relationships/theme" Target="../theme/theme1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slideLayout" Target="../slideLayouts/slideLayout294.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46" Type="http://schemas.openxmlformats.org/officeDocument/2006/relationships/image" Target="../media/image1.png"/><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41" Type="http://schemas.openxmlformats.org/officeDocument/2006/relationships/slideLayout" Target="../slideLayouts/slideLayout293.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theme" Target="../theme/theme1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slideLayout" Target="../slideLayouts/slideLayout296.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slideLayout" Target="../slideLayouts/slideLayout29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image" Target="../media/image10.png"/><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10" Type="http://schemas.openxmlformats.org/officeDocument/2006/relationships/slideLayout" Target="../slideLayouts/slideLayout306.xml"/><Relationship Id="rId19" Type="http://schemas.openxmlformats.org/officeDocument/2006/relationships/theme" Target="../theme/theme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tags" Target="../tags/tag8.xml"/><Relationship Id="rId3" Type="http://schemas.openxmlformats.org/officeDocument/2006/relationships/slideLayout" Target="../slideLayouts/slideLayout317.xml"/><Relationship Id="rId21" Type="http://schemas.openxmlformats.org/officeDocument/2006/relationships/image" Target="../media/image10.png"/><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vmlDrawing" Target="../drawings/vmlDrawing7.vml"/><Relationship Id="rId2" Type="http://schemas.openxmlformats.org/officeDocument/2006/relationships/slideLayout" Target="../slideLayouts/slideLayout316.xml"/><Relationship Id="rId16" Type="http://schemas.openxmlformats.org/officeDocument/2006/relationships/theme" Target="../theme/theme16.xml"/><Relationship Id="rId20" Type="http://schemas.openxmlformats.org/officeDocument/2006/relationships/image" Target="../media/image15.emf"/><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10" Type="http://schemas.openxmlformats.org/officeDocument/2006/relationships/slideLayout" Target="../slideLayouts/slideLayout324.xml"/><Relationship Id="rId19" Type="http://schemas.openxmlformats.org/officeDocument/2006/relationships/oleObject" Target="../embeddings/oleObject7.bin"/><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vmlDrawing" Target="../drawings/vmlDrawing8.vml"/><Relationship Id="rId3" Type="http://schemas.openxmlformats.org/officeDocument/2006/relationships/slideLayout" Target="../slideLayouts/slideLayout332.xml"/><Relationship Id="rId21" Type="http://schemas.openxmlformats.org/officeDocument/2006/relationships/image" Target="../media/image15.emf"/><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theme" Target="../theme/theme17.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oleObject" Target="../embeddings/oleObject8.bin"/><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10" Type="http://schemas.openxmlformats.org/officeDocument/2006/relationships/slideLayout" Target="../slideLayouts/slideLayout339.xml"/><Relationship Id="rId19" Type="http://schemas.openxmlformats.org/officeDocument/2006/relationships/tags" Target="../tags/tag9.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image" Target="../media/image1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vmlDrawing" Target="../drawings/vmlDrawing9.vml"/><Relationship Id="rId3" Type="http://schemas.openxmlformats.org/officeDocument/2006/relationships/slideLayout" Target="../slideLayouts/slideLayout348.xml"/><Relationship Id="rId21" Type="http://schemas.openxmlformats.org/officeDocument/2006/relationships/image" Target="../media/image15.emf"/><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theme" Target="../theme/theme18.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oleObject" Target="../embeddings/oleObject9.bin"/><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10" Type="http://schemas.openxmlformats.org/officeDocument/2006/relationships/slideLayout" Target="../slideLayouts/slideLayout355.xml"/><Relationship Id="rId19" Type="http://schemas.openxmlformats.org/officeDocument/2006/relationships/tags" Target="../tags/tag10.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image" Target="../media/image1.png"/><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0.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slideLayout" Target="../slideLayouts/slideLayout408.xml"/><Relationship Id="rId39" Type="http://schemas.openxmlformats.org/officeDocument/2006/relationships/slideLayout" Target="../slideLayouts/slideLayout421.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34" Type="http://schemas.openxmlformats.org/officeDocument/2006/relationships/slideLayout" Target="../slideLayouts/slideLayout416.xml"/><Relationship Id="rId42" Type="http://schemas.openxmlformats.org/officeDocument/2006/relationships/theme" Target="../theme/theme20.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33" Type="http://schemas.openxmlformats.org/officeDocument/2006/relationships/slideLayout" Target="../slideLayouts/slideLayout415.xml"/><Relationship Id="rId38" Type="http://schemas.openxmlformats.org/officeDocument/2006/relationships/slideLayout" Target="../slideLayouts/slideLayout420.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29" Type="http://schemas.openxmlformats.org/officeDocument/2006/relationships/slideLayout" Target="../slideLayouts/slideLayout411.xml"/><Relationship Id="rId41" Type="http://schemas.openxmlformats.org/officeDocument/2006/relationships/slideLayout" Target="../slideLayouts/slideLayout423.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32" Type="http://schemas.openxmlformats.org/officeDocument/2006/relationships/slideLayout" Target="../slideLayouts/slideLayout414.xml"/><Relationship Id="rId37" Type="http://schemas.openxmlformats.org/officeDocument/2006/relationships/slideLayout" Target="../slideLayouts/slideLayout419.xml"/><Relationship Id="rId40" Type="http://schemas.openxmlformats.org/officeDocument/2006/relationships/slideLayout" Target="../slideLayouts/slideLayout422.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28" Type="http://schemas.openxmlformats.org/officeDocument/2006/relationships/slideLayout" Target="../slideLayouts/slideLayout410.xml"/><Relationship Id="rId36" Type="http://schemas.openxmlformats.org/officeDocument/2006/relationships/slideLayout" Target="../slideLayouts/slideLayout418.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31" Type="http://schemas.openxmlformats.org/officeDocument/2006/relationships/slideLayout" Target="../slideLayouts/slideLayout413.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slideLayout" Target="../slideLayouts/slideLayout409.xml"/><Relationship Id="rId30" Type="http://schemas.openxmlformats.org/officeDocument/2006/relationships/slideLayout" Target="../slideLayouts/slideLayout412.xml"/><Relationship Id="rId35" Type="http://schemas.openxmlformats.org/officeDocument/2006/relationships/slideLayout" Target="../slideLayouts/slideLayout417.xml"/><Relationship Id="rId43"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image" Target="../media/image1.png"/><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theme" Target="../theme/theme21.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 Type="http://schemas.openxmlformats.org/officeDocument/2006/relationships/slideLayout" Target="../slideLayouts/slideLayout448.xml"/><Relationship Id="rId21" Type="http://schemas.openxmlformats.org/officeDocument/2006/relationships/image" Target="../media/image10.png"/><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theme" Target="../theme/theme22.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72.xml"/><Relationship Id="rId13" Type="http://schemas.openxmlformats.org/officeDocument/2006/relationships/slideLayout" Target="../slideLayouts/slideLayout477.xml"/><Relationship Id="rId18" Type="http://schemas.openxmlformats.org/officeDocument/2006/relationships/slideLayout" Target="../slideLayouts/slideLayout482.xml"/><Relationship Id="rId3" Type="http://schemas.openxmlformats.org/officeDocument/2006/relationships/slideLayout" Target="../slideLayouts/slideLayout467.xml"/><Relationship Id="rId21" Type="http://schemas.openxmlformats.org/officeDocument/2006/relationships/slideLayout" Target="../slideLayouts/slideLayout485.xml"/><Relationship Id="rId7" Type="http://schemas.openxmlformats.org/officeDocument/2006/relationships/slideLayout" Target="../slideLayouts/slideLayout471.xml"/><Relationship Id="rId12" Type="http://schemas.openxmlformats.org/officeDocument/2006/relationships/slideLayout" Target="../slideLayouts/slideLayout476.xml"/><Relationship Id="rId17" Type="http://schemas.openxmlformats.org/officeDocument/2006/relationships/slideLayout" Target="../slideLayouts/slideLayout481.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20" Type="http://schemas.openxmlformats.org/officeDocument/2006/relationships/slideLayout" Target="../slideLayouts/slideLayout484.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23" Type="http://schemas.openxmlformats.org/officeDocument/2006/relationships/image" Target="../media/image10.png"/><Relationship Id="rId10" Type="http://schemas.openxmlformats.org/officeDocument/2006/relationships/slideLayout" Target="../slideLayouts/slideLayout474.xml"/><Relationship Id="rId19" Type="http://schemas.openxmlformats.org/officeDocument/2006/relationships/slideLayout" Target="../slideLayouts/slideLayout483.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 Id="rId22"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 Type="http://schemas.openxmlformats.org/officeDocument/2006/relationships/slideLayout" Target="../slideLayouts/slideLayout488.xml"/><Relationship Id="rId21" Type="http://schemas.openxmlformats.org/officeDocument/2006/relationships/tags" Target="../tags/tag11.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vmlDrawing" Target="../drawings/vmlDrawing10.v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image" Target="../media/image10.png"/><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image" Target="../media/image15.emf"/><Relationship Id="rId10" Type="http://schemas.openxmlformats.org/officeDocument/2006/relationships/slideLayout" Target="../slideLayouts/slideLayout495.xml"/><Relationship Id="rId19" Type="http://schemas.openxmlformats.org/officeDocument/2006/relationships/theme" Target="../theme/theme2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oleObject" Target="../embeddings/oleObject10.bin"/></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slideLayout" Target="../slideLayouts/slideLayout516.xml"/><Relationship Id="rId18" Type="http://schemas.openxmlformats.org/officeDocument/2006/relationships/tags" Target="../tags/tag12.xml"/><Relationship Id="rId3" Type="http://schemas.openxmlformats.org/officeDocument/2006/relationships/slideLayout" Target="../slideLayouts/slideLayout506.xml"/><Relationship Id="rId21" Type="http://schemas.openxmlformats.org/officeDocument/2006/relationships/image" Target="../media/image10.png"/><Relationship Id="rId7" Type="http://schemas.openxmlformats.org/officeDocument/2006/relationships/slideLayout" Target="../slideLayouts/slideLayout510.xml"/><Relationship Id="rId12" Type="http://schemas.openxmlformats.org/officeDocument/2006/relationships/slideLayout" Target="../slideLayouts/slideLayout515.xml"/><Relationship Id="rId17" Type="http://schemas.openxmlformats.org/officeDocument/2006/relationships/vmlDrawing" Target="../drawings/vmlDrawing11.vml"/><Relationship Id="rId2" Type="http://schemas.openxmlformats.org/officeDocument/2006/relationships/slideLayout" Target="../slideLayouts/slideLayout505.xml"/><Relationship Id="rId16" Type="http://schemas.openxmlformats.org/officeDocument/2006/relationships/theme" Target="../theme/theme25.xml"/><Relationship Id="rId20" Type="http://schemas.openxmlformats.org/officeDocument/2006/relationships/image" Target="../media/image15.emf"/><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10" Type="http://schemas.openxmlformats.org/officeDocument/2006/relationships/slideLayout" Target="../slideLayouts/slideLayout513.xml"/><Relationship Id="rId19" Type="http://schemas.openxmlformats.org/officeDocument/2006/relationships/oleObject" Target="../embeddings/oleObject11.bin"/><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26.xml"/><Relationship Id="rId13" Type="http://schemas.openxmlformats.org/officeDocument/2006/relationships/slideLayout" Target="../slideLayouts/slideLayout531.xml"/><Relationship Id="rId18" Type="http://schemas.openxmlformats.org/officeDocument/2006/relationships/slideLayout" Target="../slideLayouts/slideLayout536.xml"/><Relationship Id="rId3" Type="http://schemas.openxmlformats.org/officeDocument/2006/relationships/slideLayout" Target="../slideLayouts/slideLayout521.xml"/><Relationship Id="rId7" Type="http://schemas.openxmlformats.org/officeDocument/2006/relationships/slideLayout" Target="../slideLayouts/slideLayout525.xml"/><Relationship Id="rId12" Type="http://schemas.openxmlformats.org/officeDocument/2006/relationships/slideLayout" Target="../slideLayouts/slideLayout530.xml"/><Relationship Id="rId17" Type="http://schemas.openxmlformats.org/officeDocument/2006/relationships/slideLayout" Target="../slideLayouts/slideLayout535.xml"/><Relationship Id="rId2" Type="http://schemas.openxmlformats.org/officeDocument/2006/relationships/slideLayout" Target="../slideLayouts/slideLayout520.xml"/><Relationship Id="rId16" Type="http://schemas.openxmlformats.org/officeDocument/2006/relationships/slideLayout" Target="../slideLayouts/slideLayout534.xml"/><Relationship Id="rId20" Type="http://schemas.openxmlformats.org/officeDocument/2006/relationships/image" Target="../media/image10.png"/><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5" Type="http://schemas.openxmlformats.org/officeDocument/2006/relationships/slideLayout" Target="../slideLayouts/slideLayout523.xml"/><Relationship Id="rId15" Type="http://schemas.openxmlformats.org/officeDocument/2006/relationships/slideLayout" Target="../slideLayouts/slideLayout533.xml"/><Relationship Id="rId10" Type="http://schemas.openxmlformats.org/officeDocument/2006/relationships/slideLayout" Target="../slideLayouts/slideLayout528.xml"/><Relationship Id="rId19" Type="http://schemas.openxmlformats.org/officeDocument/2006/relationships/theme" Target="../theme/theme26.xml"/><Relationship Id="rId4" Type="http://schemas.openxmlformats.org/officeDocument/2006/relationships/slideLayout" Target="../slideLayouts/slideLayout522.xml"/><Relationship Id="rId9" Type="http://schemas.openxmlformats.org/officeDocument/2006/relationships/slideLayout" Target="../slideLayouts/slideLayout527.xml"/><Relationship Id="rId14" Type="http://schemas.openxmlformats.org/officeDocument/2006/relationships/slideLayout" Target="../slideLayouts/slideLayout53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44.xml"/><Relationship Id="rId13" Type="http://schemas.openxmlformats.org/officeDocument/2006/relationships/slideLayout" Target="../slideLayouts/slideLayout549.xml"/><Relationship Id="rId18" Type="http://schemas.openxmlformats.org/officeDocument/2006/relationships/theme" Target="../theme/theme27.xml"/><Relationship Id="rId3" Type="http://schemas.openxmlformats.org/officeDocument/2006/relationships/slideLayout" Target="../slideLayouts/slideLayout539.xml"/><Relationship Id="rId7" Type="http://schemas.openxmlformats.org/officeDocument/2006/relationships/slideLayout" Target="../slideLayouts/slideLayout543.xml"/><Relationship Id="rId12" Type="http://schemas.openxmlformats.org/officeDocument/2006/relationships/slideLayout" Target="../slideLayouts/slideLayout548.xml"/><Relationship Id="rId17" Type="http://schemas.openxmlformats.org/officeDocument/2006/relationships/slideLayout" Target="../slideLayouts/slideLayout553.xml"/><Relationship Id="rId2" Type="http://schemas.openxmlformats.org/officeDocument/2006/relationships/slideLayout" Target="../slideLayouts/slideLayout538.xml"/><Relationship Id="rId16" Type="http://schemas.openxmlformats.org/officeDocument/2006/relationships/slideLayout" Target="../slideLayouts/slideLayout552.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11" Type="http://schemas.openxmlformats.org/officeDocument/2006/relationships/slideLayout" Target="../slideLayouts/slideLayout547.xml"/><Relationship Id="rId5" Type="http://schemas.openxmlformats.org/officeDocument/2006/relationships/slideLayout" Target="../slideLayouts/slideLayout541.xml"/><Relationship Id="rId15" Type="http://schemas.openxmlformats.org/officeDocument/2006/relationships/slideLayout" Target="../slideLayouts/slideLayout551.xml"/><Relationship Id="rId10" Type="http://schemas.openxmlformats.org/officeDocument/2006/relationships/slideLayout" Target="../slideLayouts/slideLayout546.xml"/><Relationship Id="rId19" Type="http://schemas.openxmlformats.org/officeDocument/2006/relationships/image" Target="../media/image10.png"/><Relationship Id="rId4" Type="http://schemas.openxmlformats.org/officeDocument/2006/relationships/slideLayout" Target="../slideLayouts/slideLayout540.xml"/><Relationship Id="rId9" Type="http://schemas.openxmlformats.org/officeDocument/2006/relationships/slideLayout" Target="../slideLayouts/slideLayout545.xml"/><Relationship Id="rId14" Type="http://schemas.openxmlformats.org/officeDocument/2006/relationships/slideLayout" Target="../slideLayouts/slideLayout55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1.xml"/><Relationship Id="rId13" Type="http://schemas.openxmlformats.org/officeDocument/2006/relationships/slideLayout" Target="../slideLayouts/slideLayout566.xml"/><Relationship Id="rId18" Type="http://schemas.openxmlformats.org/officeDocument/2006/relationships/slideLayout" Target="../slideLayouts/slideLayout571.xml"/><Relationship Id="rId3" Type="http://schemas.openxmlformats.org/officeDocument/2006/relationships/slideLayout" Target="../slideLayouts/slideLayout556.xml"/><Relationship Id="rId7" Type="http://schemas.openxmlformats.org/officeDocument/2006/relationships/slideLayout" Target="../slideLayouts/slideLayout560.xml"/><Relationship Id="rId12" Type="http://schemas.openxmlformats.org/officeDocument/2006/relationships/slideLayout" Target="../slideLayouts/slideLayout565.xml"/><Relationship Id="rId17" Type="http://schemas.openxmlformats.org/officeDocument/2006/relationships/slideLayout" Target="../slideLayouts/slideLayout570.xml"/><Relationship Id="rId2" Type="http://schemas.openxmlformats.org/officeDocument/2006/relationships/slideLayout" Target="../slideLayouts/slideLayout555.xml"/><Relationship Id="rId16" Type="http://schemas.openxmlformats.org/officeDocument/2006/relationships/slideLayout" Target="../slideLayouts/slideLayout569.xml"/><Relationship Id="rId20" Type="http://schemas.openxmlformats.org/officeDocument/2006/relationships/image" Target="../media/image10.png"/><Relationship Id="rId1" Type="http://schemas.openxmlformats.org/officeDocument/2006/relationships/slideLayout" Target="../slideLayouts/slideLayout554.xml"/><Relationship Id="rId6" Type="http://schemas.openxmlformats.org/officeDocument/2006/relationships/slideLayout" Target="../slideLayouts/slideLayout559.xml"/><Relationship Id="rId11" Type="http://schemas.openxmlformats.org/officeDocument/2006/relationships/slideLayout" Target="../slideLayouts/slideLayout564.xml"/><Relationship Id="rId5" Type="http://schemas.openxmlformats.org/officeDocument/2006/relationships/slideLayout" Target="../slideLayouts/slideLayout558.xml"/><Relationship Id="rId15" Type="http://schemas.openxmlformats.org/officeDocument/2006/relationships/slideLayout" Target="../slideLayouts/slideLayout568.xml"/><Relationship Id="rId10" Type="http://schemas.openxmlformats.org/officeDocument/2006/relationships/slideLayout" Target="../slideLayouts/slideLayout563.xml"/><Relationship Id="rId19" Type="http://schemas.openxmlformats.org/officeDocument/2006/relationships/theme" Target="../theme/theme28.xml"/><Relationship Id="rId4" Type="http://schemas.openxmlformats.org/officeDocument/2006/relationships/slideLayout" Target="../slideLayouts/slideLayout557.xml"/><Relationship Id="rId9" Type="http://schemas.openxmlformats.org/officeDocument/2006/relationships/slideLayout" Target="../slideLayouts/slideLayout562.xml"/><Relationship Id="rId14" Type="http://schemas.openxmlformats.org/officeDocument/2006/relationships/slideLayout" Target="../slideLayouts/slideLayout56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79.xml"/><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39" Type="http://schemas.openxmlformats.org/officeDocument/2006/relationships/slideLayout" Target="../slideLayouts/slideLayout610.xml"/><Relationship Id="rId3" Type="http://schemas.openxmlformats.org/officeDocument/2006/relationships/slideLayout" Target="../slideLayouts/slideLayout574.xml"/><Relationship Id="rId21" Type="http://schemas.openxmlformats.org/officeDocument/2006/relationships/slideLayout" Target="../slideLayouts/slideLayout592.xml"/><Relationship Id="rId34" Type="http://schemas.openxmlformats.org/officeDocument/2006/relationships/slideLayout" Target="../slideLayouts/slideLayout605.xml"/><Relationship Id="rId42" Type="http://schemas.openxmlformats.org/officeDocument/2006/relationships/slideLayout" Target="../slideLayouts/slideLayout613.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33" Type="http://schemas.openxmlformats.org/officeDocument/2006/relationships/slideLayout" Target="../slideLayouts/slideLayout604.xml"/><Relationship Id="rId38" Type="http://schemas.openxmlformats.org/officeDocument/2006/relationships/slideLayout" Target="../slideLayouts/slideLayout609.xml"/><Relationship Id="rId46" Type="http://schemas.openxmlformats.org/officeDocument/2006/relationships/image" Target="../media/image1.png"/><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41" Type="http://schemas.openxmlformats.org/officeDocument/2006/relationships/slideLayout" Target="../slideLayouts/slideLayout612.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slideLayout" Target="../slideLayouts/slideLayout603.xml"/><Relationship Id="rId37" Type="http://schemas.openxmlformats.org/officeDocument/2006/relationships/slideLayout" Target="../slideLayouts/slideLayout608.xml"/><Relationship Id="rId40" Type="http://schemas.openxmlformats.org/officeDocument/2006/relationships/slideLayout" Target="../slideLayouts/slideLayout611.xml"/><Relationship Id="rId45" Type="http://schemas.openxmlformats.org/officeDocument/2006/relationships/theme" Target="../theme/theme29.xml"/><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36" Type="http://schemas.openxmlformats.org/officeDocument/2006/relationships/slideLayout" Target="../slideLayouts/slideLayout607.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slideLayout" Target="../slideLayouts/slideLayout602.xml"/><Relationship Id="rId44" Type="http://schemas.openxmlformats.org/officeDocument/2006/relationships/slideLayout" Target="../slideLayouts/slideLayout615.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 Id="rId35" Type="http://schemas.openxmlformats.org/officeDocument/2006/relationships/slideLayout" Target="../slideLayouts/slideLayout606.xml"/><Relationship Id="rId43" Type="http://schemas.openxmlformats.org/officeDocument/2006/relationships/slideLayout" Target="../slideLayouts/slideLayout6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0.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618.xml"/><Relationship Id="rId7" Type="http://schemas.openxmlformats.org/officeDocument/2006/relationships/oleObject" Target="../embeddings/oleObject12.bin"/><Relationship Id="rId2" Type="http://schemas.openxmlformats.org/officeDocument/2006/relationships/slideLayout" Target="../slideLayouts/slideLayout617.xml"/><Relationship Id="rId1" Type="http://schemas.openxmlformats.org/officeDocument/2006/relationships/slideLayout" Target="../slideLayouts/slideLayout616.xml"/><Relationship Id="rId6" Type="http://schemas.openxmlformats.org/officeDocument/2006/relationships/tags" Target="../tags/tag13.xml"/><Relationship Id="rId5" Type="http://schemas.openxmlformats.org/officeDocument/2006/relationships/vmlDrawing" Target="../drawings/vmlDrawing12.vml"/><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slideLayout" Target="../slideLayouts/slideLayout631.xml"/><Relationship Id="rId18" Type="http://schemas.openxmlformats.org/officeDocument/2006/relationships/tags" Target="../tags/tag14.xml"/><Relationship Id="rId3" Type="http://schemas.openxmlformats.org/officeDocument/2006/relationships/slideLayout" Target="../slideLayouts/slideLayout621.xml"/><Relationship Id="rId21" Type="http://schemas.openxmlformats.org/officeDocument/2006/relationships/image" Target="../media/image10.png"/><Relationship Id="rId7" Type="http://schemas.openxmlformats.org/officeDocument/2006/relationships/slideLayout" Target="../slideLayouts/slideLayout625.xml"/><Relationship Id="rId12" Type="http://schemas.openxmlformats.org/officeDocument/2006/relationships/slideLayout" Target="../slideLayouts/slideLayout630.xml"/><Relationship Id="rId17" Type="http://schemas.openxmlformats.org/officeDocument/2006/relationships/vmlDrawing" Target="../drawings/vmlDrawing13.vml"/><Relationship Id="rId2" Type="http://schemas.openxmlformats.org/officeDocument/2006/relationships/slideLayout" Target="../slideLayouts/slideLayout620.xml"/><Relationship Id="rId16" Type="http://schemas.openxmlformats.org/officeDocument/2006/relationships/theme" Target="../theme/theme31.xml"/><Relationship Id="rId20" Type="http://schemas.openxmlformats.org/officeDocument/2006/relationships/image" Target="../media/image15.emf"/><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5" Type="http://schemas.openxmlformats.org/officeDocument/2006/relationships/slideLayout" Target="../slideLayouts/slideLayout633.xml"/><Relationship Id="rId10" Type="http://schemas.openxmlformats.org/officeDocument/2006/relationships/slideLayout" Target="../slideLayouts/slideLayout628.xml"/><Relationship Id="rId19" Type="http://schemas.openxmlformats.org/officeDocument/2006/relationships/oleObject" Target="../embeddings/oleObject13.bin"/><Relationship Id="rId4" Type="http://schemas.openxmlformats.org/officeDocument/2006/relationships/slideLayout" Target="../slideLayouts/slideLayout622.xml"/><Relationship Id="rId9" Type="http://schemas.openxmlformats.org/officeDocument/2006/relationships/slideLayout" Target="../slideLayouts/slideLayout627.xml"/><Relationship Id="rId14" Type="http://schemas.openxmlformats.org/officeDocument/2006/relationships/slideLayout" Target="../slideLayouts/slideLayout63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41.xml"/><Relationship Id="rId13" Type="http://schemas.openxmlformats.org/officeDocument/2006/relationships/slideLayout" Target="../slideLayouts/slideLayout646.xml"/><Relationship Id="rId18" Type="http://schemas.openxmlformats.org/officeDocument/2006/relationships/slideLayout" Target="../slideLayouts/slideLayout651.xml"/><Relationship Id="rId3" Type="http://schemas.openxmlformats.org/officeDocument/2006/relationships/slideLayout" Target="../slideLayouts/slideLayout636.xml"/><Relationship Id="rId7" Type="http://schemas.openxmlformats.org/officeDocument/2006/relationships/slideLayout" Target="../slideLayouts/slideLayout640.xml"/><Relationship Id="rId12" Type="http://schemas.openxmlformats.org/officeDocument/2006/relationships/slideLayout" Target="../slideLayouts/slideLayout645.xml"/><Relationship Id="rId17" Type="http://schemas.openxmlformats.org/officeDocument/2006/relationships/slideLayout" Target="../slideLayouts/slideLayout650.xml"/><Relationship Id="rId2" Type="http://schemas.openxmlformats.org/officeDocument/2006/relationships/slideLayout" Target="../slideLayouts/slideLayout635.xml"/><Relationship Id="rId16" Type="http://schemas.openxmlformats.org/officeDocument/2006/relationships/slideLayout" Target="../slideLayouts/slideLayout649.xml"/><Relationship Id="rId20" Type="http://schemas.openxmlformats.org/officeDocument/2006/relationships/image" Target="../media/image10.png"/><Relationship Id="rId1" Type="http://schemas.openxmlformats.org/officeDocument/2006/relationships/slideLayout" Target="../slideLayouts/slideLayout634.xml"/><Relationship Id="rId6" Type="http://schemas.openxmlformats.org/officeDocument/2006/relationships/slideLayout" Target="../slideLayouts/slideLayout639.xml"/><Relationship Id="rId11" Type="http://schemas.openxmlformats.org/officeDocument/2006/relationships/slideLayout" Target="../slideLayouts/slideLayout644.xml"/><Relationship Id="rId5" Type="http://schemas.openxmlformats.org/officeDocument/2006/relationships/slideLayout" Target="../slideLayouts/slideLayout638.xml"/><Relationship Id="rId15" Type="http://schemas.openxmlformats.org/officeDocument/2006/relationships/slideLayout" Target="../slideLayouts/slideLayout648.xml"/><Relationship Id="rId10" Type="http://schemas.openxmlformats.org/officeDocument/2006/relationships/slideLayout" Target="../slideLayouts/slideLayout643.xml"/><Relationship Id="rId19" Type="http://schemas.openxmlformats.org/officeDocument/2006/relationships/theme" Target="../theme/theme32.xml"/><Relationship Id="rId4" Type="http://schemas.openxmlformats.org/officeDocument/2006/relationships/slideLayout" Target="../slideLayouts/slideLayout637.xml"/><Relationship Id="rId9" Type="http://schemas.openxmlformats.org/officeDocument/2006/relationships/slideLayout" Target="../slideLayouts/slideLayout642.xml"/><Relationship Id="rId14" Type="http://schemas.openxmlformats.org/officeDocument/2006/relationships/slideLayout" Target="../slideLayouts/slideLayout647.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9.xml"/><Relationship Id="rId13" Type="http://schemas.openxmlformats.org/officeDocument/2006/relationships/slideLayout" Target="../slideLayouts/slideLayout664.xml"/><Relationship Id="rId18" Type="http://schemas.openxmlformats.org/officeDocument/2006/relationships/tags" Target="../tags/tag15.xml"/><Relationship Id="rId3" Type="http://schemas.openxmlformats.org/officeDocument/2006/relationships/slideLayout" Target="../slideLayouts/slideLayout654.xml"/><Relationship Id="rId21" Type="http://schemas.openxmlformats.org/officeDocument/2006/relationships/image" Target="../media/image10.png"/><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vmlDrawing" Target="../drawings/vmlDrawing14.vml"/><Relationship Id="rId2" Type="http://schemas.openxmlformats.org/officeDocument/2006/relationships/slideLayout" Target="../slideLayouts/slideLayout653.xml"/><Relationship Id="rId16" Type="http://schemas.openxmlformats.org/officeDocument/2006/relationships/theme" Target="../theme/theme33.xml"/><Relationship Id="rId20" Type="http://schemas.openxmlformats.org/officeDocument/2006/relationships/image" Target="../media/image15.emf"/><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10" Type="http://schemas.openxmlformats.org/officeDocument/2006/relationships/slideLayout" Target="../slideLayouts/slideLayout661.xml"/><Relationship Id="rId19" Type="http://schemas.openxmlformats.org/officeDocument/2006/relationships/oleObject" Target="../embeddings/oleObject14.bin"/><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4.xml"/><Relationship Id="rId13" Type="http://schemas.openxmlformats.org/officeDocument/2006/relationships/slideLayout" Target="../slideLayouts/slideLayout679.xml"/><Relationship Id="rId18" Type="http://schemas.openxmlformats.org/officeDocument/2006/relationships/tags" Target="../tags/tag16.xml"/><Relationship Id="rId3" Type="http://schemas.openxmlformats.org/officeDocument/2006/relationships/slideLayout" Target="../slideLayouts/slideLayout669.xml"/><Relationship Id="rId21" Type="http://schemas.openxmlformats.org/officeDocument/2006/relationships/image" Target="../media/image10.png"/><Relationship Id="rId7" Type="http://schemas.openxmlformats.org/officeDocument/2006/relationships/slideLayout" Target="../slideLayouts/slideLayout673.xml"/><Relationship Id="rId12" Type="http://schemas.openxmlformats.org/officeDocument/2006/relationships/slideLayout" Target="../slideLayouts/slideLayout678.xml"/><Relationship Id="rId17" Type="http://schemas.openxmlformats.org/officeDocument/2006/relationships/vmlDrawing" Target="../drawings/vmlDrawing15.vml"/><Relationship Id="rId2" Type="http://schemas.openxmlformats.org/officeDocument/2006/relationships/slideLayout" Target="../slideLayouts/slideLayout668.xml"/><Relationship Id="rId16" Type="http://schemas.openxmlformats.org/officeDocument/2006/relationships/theme" Target="../theme/theme34.xml"/><Relationship Id="rId20" Type="http://schemas.openxmlformats.org/officeDocument/2006/relationships/image" Target="../media/image15.emf"/><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5" Type="http://schemas.openxmlformats.org/officeDocument/2006/relationships/slideLayout" Target="../slideLayouts/slideLayout671.xml"/><Relationship Id="rId15" Type="http://schemas.openxmlformats.org/officeDocument/2006/relationships/slideLayout" Target="../slideLayouts/slideLayout681.xml"/><Relationship Id="rId10" Type="http://schemas.openxmlformats.org/officeDocument/2006/relationships/slideLayout" Target="../slideLayouts/slideLayout676.xml"/><Relationship Id="rId19" Type="http://schemas.openxmlformats.org/officeDocument/2006/relationships/oleObject" Target="../embeddings/oleObject15.bin"/><Relationship Id="rId4" Type="http://schemas.openxmlformats.org/officeDocument/2006/relationships/slideLayout" Target="../slideLayouts/slideLayout670.xml"/><Relationship Id="rId9" Type="http://schemas.openxmlformats.org/officeDocument/2006/relationships/slideLayout" Target="../slideLayouts/slideLayout675.xml"/><Relationship Id="rId14" Type="http://schemas.openxmlformats.org/officeDocument/2006/relationships/slideLayout" Target="../slideLayouts/slideLayout68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tags" Target="../tags/tag17.xml"/><Relationship Id="rId3" Type="http://schemas.openxmlformats.org/officeDocument/2006/relationships/slideLayout" Target="../slideLayouts/slideLayout684.xml"/><Relationship Id="rId21" Type="http://schemas.openxmlformats.org/officeDocument/2006/relationships/image" Target="../media/image10.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vmlDrawing" Target="../drawings/vmlDrawing16.vml"/><Relationship Id="rId2" Type="http://schemas.openxmlformats.org/officeDocument/2006/relationships/slideLayout" Target="../slideLayouts/slideLayout683.xml"/><Relationship Id="rId16" Type="http://schemas.openxmlformats.org/officeDocument/2006/relationships/theme" Target="../theme/theme35.xml"/><Relationship Id="rId20" Type="http://schemas.openxmlformats.org/officeDocument/2006/relationships/image" Target="../media/image15.emf"/><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oleObject" Target="../embeddings/oleObject16.bin"/><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4.xml"/><Relationship Id="rId13" Type="http://schemas.openxmlformats.org/officeDocument/2006/relationships/slideLayout" Target="../slideLayouts/slideLayout709.xml"/><Relationship Id="rId18" Type="http://schemas.openxmlformats.org/officeDocument/2006/relationships/tags" Target="../tags/tag18.xml"/><Relationship Id="rId3" Type="http://schemas.openxmlformats.org/officeDocument/2006/relationships/slideLayout" Target="../slideLayouts/slideLayout699.xml"/><Relationship Id="rId21" Type="http://schemas.openxmlformats.org/officeDocument/2006/relationships/image" Target="../media/image10.png"/><Relationship Id="rId7" Type="http://schemas.openxmlformats.org/officeDocument/2006/relationships/slideLayout" Target="../slideLayouts/slideLayout703.xml"/><Relationship Id="rId12" Type="http://schemas.openxmlformats.org/officeDocument/2006/relationships/slideLayout" Target="../slideLayouts/slideLayout708.xml"/><Relationship Id="rId17" Type="http://schemas.openxmlformats.org/officeDocument/2006/relationships/vmlDrawing" Target="../drawings/vmlDrawing17.vml"/><Relationship Id="rId2" Type="http://schemas.openxmlformats.org/officeDocument/2006/relationships/slideLayout" Target="../slideLayouts/slideLayout698.xml"/><Relationship Id="rId16" Type="http://schemas.openxmlformats.org/officeDocument/2006/relationships/theme" Target="../theme/theme36.xml"/><Relationship Id="rId20" Type="http://schemas.openxmlformats.org/officeDocument/2006/relationships/image" Target="../media/image15.emf"/><Relationship Id="rId1" Type="http://schemas.openxmlformats.org/officeDocument/2006/relationships/slideLayout" Target="../slideLayouts/slideLayout697.xml"/><Relationship Id="rId6" Type="http://schemas.openxmlformats.org/officeDocument/2006/relationships/slideLayout" Target="../slideLayouts/slideLayout702.xml"/><Relationship Id="rId11" Type="http://schemas.openxmlformats.org/officeDocument/2006/relationships/slideLayout" Target="../slideLayouts/slideLayout707.xml"/><Relationship Id="rId5" Type="http://schemas.openxmlformats.org/officeDocument/2006/relationships/slideLayout" Target="../slideLayouts/slideLayout701.xml"/><Relationship Id="rId15" Type="http://schemas.openxmlformats.org/officeDocument/2006/relationships/slideLayout" Target="../slideLayouts/slideLayout711.xml"/><Relationship Id="rId10" Type="http://schemas.openxmlformats.org/officeDocument/2006/relationships/slideLayout" Target="../slideLayouts/slideLayout706.xml"/><Relationship Id="rId19" Type="http://schemas.openxmlformats.org/officeDocument/2006/relationships/oleObject" Target="../embeddings/oleObject17.bin"/><Relationship Id="rId4" Type="http://schemas.openxmlformats.org/officeDocument/2006/relationships/slideLayout" Target="../slideLayouts/slideLayout700.xml"/><Relationship Id="rId9" Type="http://schemas.openxmlformats.org/officeDocument/2006/relationships/slideLayout" Target="../slideLayouts/slideLayout705.xml"/><Relationship Id="rId14" Type="http://schemas.openxmlformats.org/officeDocument/2006/relationships/slideLayout" Target="../slideLayouts/slideLayout710.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19.xml"/><Relationship Id="rId13" Type="http://schemas.openxmlformats.org/officeDocument/2006/relationships/slideLayout" Target="../slideLayouts/slideLayout724.xml"/><Relationship Id="rId18" Type="http://schemas.openxmlformats.org/officeDocument/2006/relationships/slideLayout" Target="../slideLayouts/slideLayout729.xml"/><Relationship Id="rId26" Type="http://schemas.openxmlformats.org/officeDocument/2006/relationships/image" Target="../media/image10.png"/><Relationship Id="rId3" Type="http://schemas.openxmlformats.org/officeDocument/2006/relationships/slideLayout" Target="../slideLayouts/slideLayout714.xml"/><Relationship Id="rId21" Type="http://schemas.openxmlformats.org/officeDocument/2006/relationships/theme" Target="../theme/theme37.xml"/><Relationship Id="rId7" Type="http://schemas.openxmlformats.org/officeDocument/2006/relationships/slideLayout" Target="../slideLayouts/slideLayout718.xml"/><Relationship Id="rId12" Type="http://schemas.openxmlformats.org/officeDocument/2006/relationships/slideLayout" Target="../slideLayouts/slideLayout723.xml"/><Relationship Id="rId17" Type="http://schemas.openxmlformats.org/officeDocument/2006/relationships/slideLayout" Target="../slideLayouts/slideLayout728.xml"/><Relationship Id="rId25" Type="http://schemas.openxmlformats.org/officeDocument/2006/relationships/image" Target="../media/image15.emf"/><Relationship Id="rId2" Type="http://schemas.openxmlformats.org/officeDocument/2006/relationships/slideLayout" Target="../slideLayouts/slideLayout713.xml"/><Relationship Id="rId16" Type="http://schemas.openxmlformats.org/officeDocument/2006/relationships/slideLayout" Target="../slideLayouts/slideLayout727.xml"/><Relationship Id="rId20" Type="http://schemas.openxmlformats.org/officeDocument/2006/relationships/slideLayout" Target="../slideLayouts/slideLayout731.xml"/><Relationship Id="rId1" Type="http://schemas.openxmlformats.org/officeDocument/2006/relationships/slideLayout" Target="../slideLayouts/slideLayout712.xml"/><Relationship Id="rId6" Type="http://schemas.openxmlformats.org/officeDocument/2006/relationships/slideLayout" Target="../slideLayouts/slideLayout717.xml"/><Relationship Id="rId11" Type="http://schemas.openxmlformats.org/officeDocument/2006/relationships/slideLayout" Target="../slideLayouts/slideLayout722.xml"/><Relationship Id="rId24" Type="http://schemas.openxmlformats.org/officeDocument/2006/relationships/oleObject" Target="../embeddings/oleObject18.bin"/><Relationship Id="rId5" Type="http://schemas.openxmlformats.org/officeDocument/2006/relationships/slideLayout" Target="../slideLayouts/slideLayout716.xml"/><Relationship Id="rId15" Type="http://schemas.openxmlformats.org/officeDocument/2006/relationships/slideLayout" Target="../slideLayouts/slideLayout726.xml"/><Relationship Id="rId23" Type="http://schemas.openxmlformats.org/officeDocument/2006/relationships/tags" Target="../tags/tag19.xml"/><Relationship Id="rId10" Type="http://schemas.openxmlformats.org/officeDocument/2006/relationships/slideLayout" Target="../slideLayouts/slideLayout721.xml"/><Relationship Id="rId19" Type="http://schemas.openxmlformats.org/officeDocument/2006/relationships/slideLayout" Target="../slideLayouts/slideLayout730.xml"/><Relationship Id="rId4" Type="http://schemas.openxmlformats.org/officeDocument/2006/relationships/slideLayout" Target="../slideLayouts/slideLayout715.xml"/><Relationship Id="rId9" Type="http://schemas.openxmlformats.org/officeDocument/2006/relationships/slideLayout" Target="../slideLayouts/slideLayout720.xml"/><Relationship Id="rId14" Type="http://schemas.openxmlformats.org/officeDocument/2006/relationships/slideLayout" Target="../slideLayouts/slideLayout725.xml"/><Relationship Id="rId22" Type="http://schemas.openxmlformats.org/officeDocument/2006/relationships/vmlDrawing" Target="../drawings/vmlDrawing18.v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39.xml"/><Relationship Id="rId13" Type="http://schemas.openxmlformats.org/officeDocument/2006/relationships/slideLayout" Target="../slideLayouts/slideLayout744.xml"/><Relationship Id="rId18" Type="http://schemas.openxmlformats.org/officeDocument/2006/relationships/slideLayout" Target="../slideLayouts/slideLayout749.xml"/><Relationship Id="rId26" Type="http://schemas.openxmlformats.org/officeDocument/2006/relationships/image" Target="../media/image15.emf"/><Relationship Id="rId3" Type="http://schemas.openxmlformats.org/officeDocument/2006/relationships/slideLayout" Target="../slideLayouts/slideLayout734.xml"/><Relationship Id="rId21" Type="http://schemas.openxmlformats.org/officeDocument/2006/relationships/slideLayout" Target="../slideLayouts/slideLayout752.xml"/><Relationship Id="rId7" Type="http://schemas.openxmlformats.org/officeDocument/2006/relationships/slideLayout" Target="../slideLayouts/slideLayout738.xml"/><Relationship Id="rId12" Type="http://schemas.openxmlformats.org/officeDocument/2006/relationships/slideLayout" Target="../slideLayouts/slideLayout743.xml"/><Relationship Id="rId17" Type="http://schemas.openxmlformats.org/officeDocument/2006/relationships/slideLayout" Target="../slideLayouts/slideLayout748.xml"/><Relationship Id="rId25" Type="http://schemas.openxmlformats.org/officeDocument/2006/relationships/oleObject" Target="../embeddings/oleObject19.bin"/><Relationship Id="rId2" Type="http://schemas.openxmlformats.org/officeDocument/2006/relationships/slideLayout" Target="../slideLayouts/slideLayout733.xml"/><Relationship Id="rId16" Type="http://schemas.openxmlformats.org/officeDocument/2006/relationships/slideLayout" Target="../slideLayouts/slideLayout747.xml"/><Relationship Id="rId20" Type="http://schemas.openxmlformats.org/officeDocument/2006/relationships/slideLayout" Target="../slideLayouts/slideLayout751.xml"/><Relationship Id="rId1" Type="http://schemas.openxmlformats.org/officeDocument/2006/relationships/slideLayout" Target="../slideLayouts/slideLayout732.xml"/><Relationship Id="rId6" Type="http://schemas.openxmlformats.org/officeDocument/2006/relationships/slideLayout" Target="../slideLayouts/slideLayout737.xml"/><Relationship Id="rId11" Type="http://schemas.openxmlformats.org/officeDocument/2006/relationships/slideLayout" Target="../slideLayouts/slideLayout742.xml"/><Relationship Id="rId24" Type="http://schemas.openxmlformats.org/officeDocument/2006/relationships/tags" Target="../tags/tag20.xml"/><Relationship Id="rId5" Type="http://schemas.openxmlformats.org/officeDocument/2006/relationships/slideLayout" Target="../slideLayouts/slideLayout736.xml"/><Relationship Id="rId15" Type="http://schemas.openxmlformats.org/officeDocument/2006/relationships/slideLayout" Target="../slideLayouts/slideLayout746.xml"/><Relationship Id="rId23" Type="http://schemas.openxmlformats.org/officeDocument/2006/relationships/vmlDrawing" Target="../drawings/vmlDrawing19.vml"/><Relationship Id="rId10" Type="http://schemas.openxmlformats.org/officeDocument/2006/relationships/slideLayout" Target="../slideLayouts/slideLayout741.xml"/><Relationship Id="rId19" Type="http://schemas.openxmlformats.org/officeDocument/2006/relationships/slideLayout" Target="../slideLayouts/slideLayout750.xml"/><Relationship Id="rId4" Type="http://schemas.openxmlformats.org/officeDocument/2006/relationships/slideLayout" Target="../slideLayouts/slideLayout735.xml"/><Relationship Id="rId9" Type="http://schemas.openxmlformats.org/officeDocument/2006/relationships/slideLayout" Target="../slideLayouts/slideLayout740.xml"/><Relationship Id="rId14" Type="http://schemas.openxmlformats.org/officeDocument/2006/relationships/slideLayout" Target="../slideLayouts/slideLayout745.xml"/><Relationship Id="rId22" Type="http://schemas.openxmlformats.org/officeDocument/2006/relationships/theme" Target="../theme/theme38.xml"/><Relationship Id="rId27" Type="http://schemas.openxmlformats.org/officeDocument/2006/relationships/image" Target="../media/image10.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60.xml"/><Relationship Id="rId13" Type="http://schemas.openxmlformats.org/officeDocument/2006/relationships/slideLayout" Target="../slideLayouts/slideLayout765.xml"/><Relationship Id="rId18" Type="http://schemas.openxmlformats.org/officeDocument/2006/relationships/slideLayout" Target="../slideLayouts/slideLayout770.xml"/><Relationship Id="rId26" Type="http://schemas.openxmlformats.org/officeDocument/2006/relationships/image" Target="../media/image10.png"/><Relationship Id="rId3" Type="http://schemas.openxmlformats.org/officeDocument/2006/relationships/slideLayout" Target="../slideLayouts/slideLayout755.xml"/><Relationship Id="rId21" Type="http://schemas.openxmlformats.org/officeDocument/2006/relationships/theme" Target="../theme/theme39.xml"/><Relationship Id="rId7" Type="http://schemas.openxmlformats.org/officeDocument/2006/relationships/slideLayout" Target="../slideLayouts/slideLayout759.xml"/><Relationship Id="rId12" Type="http://schemas.openxmlformats.org/officeDocument/2006/relationships/slideLayout" Target="../slideLayouts/slideLayout764.xml"/><Relationship Id="rId17" Type="http://schemas.openxmlformats.org/officeDocument/2006/relationships/slideLayout" Target="../slideLayouts/slideLayout769.xml"/><Relationship Id="rId25" Type="http://schemas.openxmlformats.org/officeDocument/2006/relationships/image" Target="../media/image15.emf"/><Relationship Id="rId2" Type="http://schemas.openxmlformats.org/officeDocument/2006/relationships/slideLayout" Target="../slideLayouts/slideLayout754.xml"/><Relationship Id="rId16" Type="http://schemas.openxmlformats.org/officeDocument/2006/relationships/slideLayout" Target="../slideLayouts/slideLayout768.xml"/><Relationship Id="rId20" Type="http://schemas.openxmlformats.org/officeDocument/2006/relationships/slideLayout" Target="../slideLayouts/slideLayout772.xml"/><Relationship Id="rId1" Type="http://schemas.openxmlformats.org/officeDocument/2006/relationships/slideLayout" Target="../slideLayouts/slideLayout753.xml"/><Relationship Id="rId6" Type="http://schemas.openxmlformats.org/officeDocument/2006/relationships/slideLayout" Target="../slideLayouts/slideLayout758.xml"/><Relationship Id="rId11" Type="http://schemas.openxmlformats.org/officeDocument/2006/relationships/slideLayout" Target="../slideLayouts/slideLayout763.xml"/><Relationship Id="rId24" Type="http://schemas.openxmlformats.org/officeDocument/2006/relationships/oleObject" Target="../embeddings/oleObject20.bin"/><Relationship Id="rId5" Type="http://schemas.openxmlformats.org/officeDocument/2006/relationships/slideLayout" Target="../slideLayouts/slideLayout757.xml"/><Relationship Id="rId15" Type="http://schemas.openxmlformats.org/officeDocument/2006/relationships/slideLayout" Target="../slideLayouts/slideLayout767.xml"/><Relationship Id="rId23" Type="http://schemas.openxmlformats.org/officeDocument/2006/relationships/tags" Target="../tags/tag21.xml"/><Relationship Id="rId10" Type="http://schemas.openxmlformats.org/officeDocument/2006/relationships/slideLayout" Target="../slideLayouts/slideLayout762.xml"/><Relationship Id="rId19" Type="http://schemas.openxmlformats.org/officeDocument/2006/relationships/slideLayout" Target="../slideLayouts/slideLayout771.xml"/><Relationship Id="rId4" Type="http://schemas.openxmlformats.org/officeDocument/2006/relationships/slideLayout" Target="../slideLayouts/slideLayout756.xml"/><Relationship Id="rId9" Type="http://schemas.openxmlformats.org/officeDocument/2006/relationships/slideLayout" Target="../slideLayouts/slideLayout761.xml"/><Relationship Id="rId14" Type="http://schemas.openxmlformats.org/officeDocument/2006/relationships/slideLayout" Target="../slideLayouts/slideLayout766.xml"/><Relationship Id="rId22" Type="http://schemas.openxmlformats.org/officeDocument/2006/relationships/vmlDrawing" Target="../drawings/vmlDrawing20.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ags" Target="../tags/tag2.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vmlDrawing" Target="../drawings/vmlDrawing1.v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image" Target="../media/image10.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5.emf"/><Relationship Id="rId10" Type="http://schemas.openxmlformats.org/officeDocument/2006/relationships/slideLayout" Target="../slideLayouts/slideLayout75.xml"/><Relationship Id="rId19" Type="http://schemas.openxmlformats.org/officeDocument/2006/relationships/theme" Target="../theme/theme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oleObject" Target="../embeddings/oleObject1.bin"/></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780.xml"/><Relationship Id="rId13" Type="http://schemas.openxmlformats.org/officeDocument/2006/relationships/slideLayout" Target="../slideLayouts/slideLayout785.xml"/><Relationship Id="rId18" Type="http://schemas.openxmlformats.org/officeDocument/2006/relationships/slideLayout" Target="../slideLayouts/slideLayout790.xml"/><Relationship Id="rId3" Type="http://schemas.openxmlformats.org/officeDocument/2006/relationships/slideLayout" Target="../slideLayouts/slideLayout775.xml"/><Relationship Id="rId21" Type="http://schemas.openxmlformats.org/officeDocument/2006/relationships/image" Target="../media/image10.png"/><Relationship Id="rId7" Type="http://schemas.openxmlformats.org/officeDocument/2006/relationships/slideLayout" Target="../slideLayouts/slideLayout779.xml"/><Relationship Id="rId12" Type="http://schemas.openxmlformats.org/officeDocument/2006/relationships/slideLayout" Target="../slideLayouts/slideLayout784.xml"/><Relationship Id="rId17" Type="http://schemas.openxmlformats.org/officeDocument/2006/relationships/slideLayout" Target="../slideLayouts/slideLayout789.xml"/><Relationship Id="rId2" Type="http://schemas.openxmlformats.org/officeDocument/2006/relationships/slideLayout" Target="../slideLayouts/slideLayout774.xml"/><Relationship Id="rId16" Type="http://schemas.openxmlformats.org/officeDocument/2006/relationships/slideLayout" Target="../slideLayouts/slideLayout788.xml"/><Relationship Id="rId20" Type="http://schemas.openxmlformats.org/officeDocument/2006/relationships/theme" Target="../theme/theme40.xml"/><Relationship Id="rId1" Type="http://schemas.openxmlformats.org/officeDocument/2006/relationships/slideLayout" Target="../slideLayouts/slideLayout773.xml"/><Relationship Id="rId6" Type="http://schemas.openxmlformats.org/officeDocument/2006/relationships/slideLayout" Target="../slideLayouts/slideLayout778.xml"/><Relationship Id="rId11" Type="http://schemas.openxmlformats.org/officeDocument/2006/relationships/slideLayout" Target="../slideLayouts/slideLayout783.xml"/><Relationship Id="rId5" Type="http://schemas.openxmlformats.org/officeDocument/2006/relationships/slideLayout" Target="../slideLayouts/slideLayout777.xml"/><Relationship Id="rId15" Type="http://schemas.openxmlformats.org/officeDocument/2006/relationships/slideLayout" Target="../slideLayouts/slideLayout787.xml"/><Relationship Id="rId10" Type="http://schemas.openxmlformats.org/officeDocument/2006/relationships/slideLayout" Target="../slideLayouts/slideLayout782.xml"/><Relationship Id="rId19" Type="http://schemas.openxmlformats.org/officeDocument/2006/relationships/slideLayout" Target="../slideLayouts/slideLayout791.xml"/><Relationship Id="rId4" Type="http://schemas.openxmlformats.org/officeDocument/2006/relationships/slideLayout" Target="../slideLayouts/slideLayout776.xml"/><Relationship Id="rId9" Type="http://schemas.openxmlformats.org/officeDocument/2006/relationships/slideLayout" Target="../slideLayouts/slideLayout781.xml"/><Relationship Id="rId14" Type="http://schemas.openxmlformats.org/officeDocument/2006/relationships/slideLayout" Target="../slideLayouts/slideLayout78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799.xml"/><Relationship Id="rId13" Type="http://schemas.openxmlformats.org/officeDocument/2006/relationships/slideLayout" Target="../slideLayouts/slideLayout804.xml"/><Relationship Id="rId18" Type="http://schemas.openxmlformats.org/officeDocument/2006/relationships/slideLayout" Target="../slideLayouts/slideLayout809.xml"/><Relationship Id="rId3" Type="http://schemas.openxmlformats.org/officeDocument/2006/relationships/slideLayout" Target="../slideLayouts/slideLayout794.xml"/><Relationship Id="rId21" Type="http://schemas.openxmlformats.org/officeDocument/2006/relationships/slideLayout" Target="../slideLayouts/slideLayout812.xml"/><Relationship Id="rId7" Type="http://schemas.openxmlformats.org/officeDocument/2006/relationships/slideLayout" Target="../slideLayouts/slideLayout798.xml"/><Relationship Id="rId12" Type="http://schemas.openxmlformats.org/officeDocument/2006/relationships/slideLayout" Target="../slideLayouts/slideLayout803.xml"/><Relationship Id="rId17" Type="http://schemas.openxmlformats.org/officeDocument/2006/relationships/slideLayout" Target="../slideLayouts/slideLayout808.xml"/><Relationship Id="rId2" Type="http://schemas.openxmlformats.org/officeDocument/2006/relationships/slideLayout" Target="../slideLayouts/slideLayout793.xml"/><Relationship Id="rId16" Type="http://schemas.openxmlformats.org/officeDocument/2006/relationships/slideLayout" Target="../slideLayouts/slideLayout807.xml"/><Relationship Id="rId20" Type="http://schemas.openxmlformats.org/officeDocument/2006/relationships/slideLayout" Target="../slideLayouts/slideLayout811.xml"/><Relationship Id="rId1" Type="http://schemas.openxmlformats.org/officeDocument/2006/relationships/slideLayout" Target="../slideLayouts/slideLayout792.xml"/><Relationship Id="rId6" Type="http://schemas.openxmlformats.org/officeDocument/2006/relationships/slideLayout" Target="../slideLayouts/slideLayout797.xml"/><Relationship Id="rId11" Type="http://schemas.openxmlformats.org/officeDocument/2006/relationships/slideLayout" Target="../slideLayouts/slideLayout802.xml"/><Relationship Id="rId5" Type="http://schemas.openxmlformats.org/officeDocument/2006/relationships/slideLayout" Target="../slideLayouts/slideLayout796.xml"/><Relationship Id="rId15" Type="http://schemas.openxmlformats.org/officeDocument/2006/relationships/slideLayout" Target="../slideLayouts/slideLayout806.xml"/><Relationship Id="rId23" Type="http://schemas.openxmlformats.org/officeDocument/2006/relationships/image" Target="../media/image10.png"/><Relationship Id="rId10" Type="http://schemas.openxmlformats.org/officeDocument/2006/relationships/slideLayout" Target="../slideLayouts/slideLayout801.xml"/><Relationship Id="rId19" Type="http://schemas.openxmlformats.org/officeDocument/2006/relationships/slideLayout" Target="../slideLayouts/slideLayout810.xml"/><Relationship Id="rId4" Type="http://schemas.openxmlformats.org/officeDocument/2006/relationships/slideLayout" Target="../slideLayouts/slideLayout795.xml"/><Relationship Id="rId9" Type="http://schemas.openxmlformats.org/officeDocument/2006/relationships/slideLayout" Target="../slideLayouts/slideLayout800.xml"/><Relationship Id="rId14" Type="http://schemas.openxmlformats.org/officeDocument/2006/relationships/slideLayout" Target="../slideLayouts/slideLayout805.xml"/><Relationship Id="rId22"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820.xml"/><Relationship Id="rId13" Type="http://schemas.openxmlformats.org/officeDocument/2006/relationships/slideLayout" Target="../slideLayouts/slideLayout825.xml"/><Relationship Id="rId18" Type="http://schemas.openxmlformats.org/officeDocument/2006/relationships/slideLayout" Target="../slideLayouts/slideLayout830.xml"/><Relationship Id="rId3" Type="http://schemas.openxmlformats.org/officeDocument/2006/relationships/slideLayout" Target="../slideLayouts/slideLayout815.xml"/><Relationship Id="rId21" Type="http://schemas.openxmlformats.org/officeDocument/2006/relationships/tags" Target="../tags/tag22.xml"/><Relationship Id="rId7" Type="http://schemas.openxmlformats.org/officeDocument/2006/relationships/slideLayout" Target="../slideLayouts/slideLayout819.xml"/><Relationship Id="rId12" Type="http://schemas.openxmlformats.org/officeDocument/2006/relationships/slideLayout" Target="../slideLayouts/slideLayout824.xml"/><Relationship Id="rId17" Type="http://schemas.openxmlformats.org/officeDocument/2006/relationships/slideLayout" Target="../slideLayouts/slideLayout829.xml"/><Relationship Id="rId2" Type="http://schemas.openxmlformats.org/officeDocument/2006/relationships/slideLayout" Target="../slideLayouts/slideLayout814.xml"/><Relationship Id="rId16" Type="http://schemas.openxmlformats.org/officeDocument/2006/relationships/slideLayout" Target="../slideLayouts/slideLayout828.xml"/><Relationship Id="rId20" Type="http://schemas.openxmlformats.org/officeDocument/2006/relationships/vmlDrawing" Target="../drawings/vmlDrawing21.vml"/><Relationship Id="rId1" Type="http://schemas.openxmlformats.org/officeDocument/2006/relationships/slideLayout" Target="../slideLayouts/slideLayout813.xml"/><Relationship Id="rId6" Type="http://schemas.openxmlformats.org/officeDocument/2006/relationships/slideLayout" Target="../slideLayouts/slideLayout818.xml"/><Relationship Id="rId11" Type="http://schemas.openxmlformats.org/officeDocument/2006/relationships/slideLayout" Target="../slideLayouts/slideLayout823.xml"/><Relationship Id="rId24" Type="http://schemas.openxmlformats.org/officeDocument/2006/relationships/image" Target="../media/image10.png"/><Relationship Id="rId5" Type="http://schemas.openxmlformats.org/officeDocument/2006/relationships/slideLayout" Target="../slideLayouts/slideLayout817.xml"/><Relationship Id="rId15" Type="http://schemas.openxmlformats.org/officeDocument/2006/relationships/slideLayout" Target="../slideLayouts/slideLayout827.xml"/><Relationship Id="rId23" Type="http://schemas.openxmlformats.org/officeDocument/2006/relationships/image" Target="../media/image15.emf"/><Relationship Id="rId10" Type="http://schemas.openxmlformats.org/officeDocument/2006/relationships/slideLayout" Target="../slideLayouts/slideLayout822.xml"/><Relationship Id="rId19" Type="http://schemas.openxmlformats.org/officeDocument/2006/relationships/theme" Target="../theme/theme42.xml"/><Relationship Id="rId4" Type="http://schemas.openxmlformats.org/officeDocument/2006/relationships/slideLayout" Target="../slideLayouts/slideLayout816.xml"/><Relationship Id="rId9" Type="http://schemas.openxmlformats.org/officeDocument/2006/relationships/slideLayout" Target="../slideLayouts/slideLayout821.xml"/><Relationship Id="rId14" Type="http://schemas.openxmlformats.org/officeDocument/2006/relationships/slideLayout" Target="../slideLayouts/slideLayout826.xml"/><Relationship Id="rId22" Type="http://schemas.openxmlformats.org/officeDocument/2006/relationships/oleObject" Target="../embeddings/oleObject21.bin"/></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838.xml"/><Relationship Id="rId13" Type="http://schemas.openxmlformats.org/officeDocument/2006/relationships/slideLayout" Target="../slideLayouts/slideLayout843.xml"/><Relationship Id="rId18" Type="http://schemas.openxmlformats.org/officeDocument/2006/relationships/theme" Target="../theme/theme43.xml"/><Relationship Id="rId3" Type="http://schemas.openxmlformats.org/officeDocument/2006/relationships/slideLayout" Target="../slideLayouts/slideLayout833.xml"/><Relationship Id="rId7" Type="http://schemas.openxmlformats.org/officeDocument/2006/relationships/slideLayout" Target="../slideLayouts/slideLayout837.xml"/><Relationship Id="rId12" Type="http://schemas.openxmlformats.org/officeDocument/2006/relationships/slideLayout" Target="../slideLayouts/slideLayout842.xml"/><Relationship Id="rId17" Type="http://schemas.openxmlformats.org/officeDocument/2006/relationships/slideLayout" Target="../slideLayouts/slideLayout847.xml"/><Relationship Id="rId2" Type="http://schemas.openxmlformats.org/officeDocument/2006/relationships/slideLayout" Target="../slideLayouts/slideLayout832.xml"/><Relationship Id="rId16" Type="http://schemas.openxmlformats.org/officeDocument/2006/relationships/slideLayout" Target="../slideLayouts/slideLayout846.xml"/><Relationship Id="rId1" Type="http://schemas.openxmlformats.org/officeDocument/2006/relationships/slideLayout" Target="../slideLayouts/slideLayout831.xml"/><Relationship Id="rId6" Type="http://schemas.openxmlformats.org/officeDocument/2006/relationships/slideLayout" Target="../slideLayouts/slideLayout836.xml"/><Relationship Id="rId11" Type="http://schemas.openxmlformats.org/officeDocument/2006/relationships/slideLayout" Target="../slideLayouts/slideLayout841.xml"/><Relationship Id="rId5" Type="http://schemas.openxmlformats.org/officeDocument/2006/relationships/slideLayout" Target="../slideLayouts/slideLayout835.xml"/><Relationship Id="rId15" Type="http://schemas.openxmlformats.org/officeDocument/2006/relationships/slideLayout" Target="../slideLayouts/slideLayout845.xml"/><Relationship Id="rId10" Type="http://schemas.openxmlformats.org/officeDocument/2006/relationships/slideLayout" Target="../slideLayouts/slideLayout840.xml"/><Relationship Id="rId19" Type="http://schemas.openxmlformats.org/officeDocument/2006/relationships/image" Target="../media/image10.png"/><Relationship Id="rId4" Type="http://schemas.openxmlformats.org/officeDocument/2006/relationships/slideLayout" Target="../slideLayouts/slideLayout834.xml"/><Relationship Id="rId9" Type="http://schemas.openxmlformats.org/officeDocument/2006/relationships/slideLayout" Target="../slideLayouts/slideLayout839.xml"/><Relationship Id="rId14" Type="http://schemas.openxmlformats.org/officeDocument/2006/relationships/slideLayout" Target="../slideLayouts/slideLayout84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855.xml"/><Relationship Id="rId13" Type="http://schemas.openxmlformats.org/officeDocument/2006/relationships/slideLayout" Target="../slideLayouts/slideLayout860.xml"/><Relationship Id="rId18" Type="http://schemas.openxmlformats.org/officeDocument/2006/relationships/slideLayout" Target="../slideLayouts/slideLayout865.xml"/><Relationship Id="rId3" Type="http://schemas.openxmlformats.org/officeDocument/2006/relationships/slideLayout" Target="../slideLayouts/slideLayout850.xml"/><Relationship Id="rId7" Type="http://schemas.openxmlformats.org/officeDocument/2006/relationships/slideLayout" Target="../slideLayouts/slideLayout854.xml"/><Relationship Id="rId12" Type="http://schemas.openxmlformats.org/officeDocument/2006/relationships/slideLayout" Target="../slideLayouts/slideLayout859.xml"/><Relationship Id="rId17" Type="http://schemas.openxmlformats.org/officeDocument/2006/relationships/slideLayout" Target="../slideLayouts/slideLayout864.xml"/><Relationship Id="rId2" Type="http://schemas.openxmlformats.org/officeDocument/2006/relationships/slideLayout" Target="../slideLayouts/slideLayout849.xml"/><Relationship Id="rId16" Type="http://schemas.openxmlformats.org/officeDocument/2006/relationships/slideLayout" Target="../slideLayouts/slideLayout863.xml"/><Relationship Id="rId20" Type="http://schemas.openxmlformats.org/officeDocument/2006/relationships/image" Target="../media/image10.png"/><Relationship Id="rId1" Type="http://schemas.openxmlformats.org/officeDocument/2006/relationships/slideLayout" Target="../slideLayouts/slideLayout848.xml"/><Relationship Id="rId6" Type="http://schemas.openxmlformats.org/officeDocument/2006/relationships/slideLayout" Target="../slideLayouts/slideLayout853.xml"/><Relationship Id="rId11" Type="http://schemas.openxmlformats.org/officeDocument/2006/relationships/slideLayout" Target="../slideLayouts/slideLayout858.xml"/><Relationship Id="rId5" Type="http://schemas.openxmlformats.org/officeDocument/2006/relationships/slideLayout" Target="../slideLayouts/slideLayout852.xml"/><Relationship Id="rId15" Type="http://schemas.openxmlformats.org/officeDocument/2006/relationships/slideLayout" Target="../slideLayouts/slideLayout862.xml"/><Relationship Id="rId10" Type="http://schemas.openxmlformats.org/officeDocument/2006/relationships/slideLayout" Target="../slideLayouts/slideLayout857.xml"/><Relationship Id="rId19" Type="http://schemas.openxmlformats.org/officeDocument/2006/relationships/theme" Target="../theme/theme44.xml"/><Relationship Id="rId4" Type="http://schemas.openxmlformats.org/officeDocument/2006/relationships/slideLayout" Target="../slideLayouts/slideLayout851.xml"/><Relationship Id="rId9" Type="http://schemas.openxmlformats.org/officeDocument/2006/relationships/slideLayout" Target="../slideLayouts/slideLayout856.xml"/><Relationship Id="rId14" Type="http://schemas.openxmlformats.org/officeDocument/2006/relationships/slideLayout" Target="../slideLayouts/slideLayout86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873.xml"/><Relationship Id="rId13" Type="http://schemas.openxmlformats.org/officeDocument/2006/relationships/slideLayout" Target="../slideLayouts/slideLayout878.xml"/><Relationship Id="rId18" Type="http://schemas.openxmlformats.org/officeDocument/2006/relationships/slideLayout" Target="../slideLayouts/slideLayout883.xml"/><Relationship Id="rId26" Type="http://schemas.openxmlformats.org/officeDocument/2006/relationships/slideLayout" Target="../slideLayouts/slideLayout891.xml"/><Relationship Id="rId39" Type="http://schemas.openxmlformats.org/officeDocument/2006/relationships/slideLayout" Target="../slideLayouts/slideLayout904.xml"/><Relationship Id="rId3" Type="http://schemas.openxmlformats.org/officeDocument/2006/relationships/slideLayout" Target="../slideLayouts/slideLayout868.xml"/><Relationship Id="rId21" Type="http://schemas.openxmlformats.org/officeDocument/2006/relationships/slideLayout" Target="../slideLayouts/slideLayout886.xml"/><Relationship Id="rId34" Type="http://schemas.openxmlformats.org/officeDocument/2006/relationships/slideLayout" Target="../slideLayouts/slideLayout899.xml"/><Relationship Id="rId42" Type="http://schemas.openxmlformats.org/officeDocument/2006/relationships/slideLayout" Target="../slideLayouts/slideLayout907.xml"/><Relationship Id="rId7" Type="http://schemas.openxmlformats.org/officeDocument/2006/relationships/slideLayout" Target="../slideLayouts/slideLayout872.xml"/><Relationship Id="rId12" Type="http://schemas.openxmlformats.org/officeDocument/2006/relationships/slideLayout" Target="../slideLayouts/slideLayout877.xml"/><Relationship Id="rId17" Type="http://schemas.openxmlformats.org/officeDocument/2006/relationships/slideLayout" Target="../slideLayouts/slideLayout882.xml"/><Relationship Id="rId25" Type="http://schemas.openxmlformats.org/officeDocument/2006/relationships/slideLayout" Target="../slideLayouts/slideLayout890.xml"/><Relationship Id="rId33" Type="http://schemas.openxmlformats.org/officeDocument/2006/relationships/slideLayout" Target="../slideLayouts/slideLayout898.xml"/><Relationship Id="rId38" Type="http://schemas.openxmlformats.org/officeDocument/2006/relationships/slideLayout" Target="../slideLayouts/slideLayout903.xml"/><Relationship Id="rId46" Type="http://schemas.openxmlformats.org/officeDocument/2006/relationships/image" Target="../media/image1.png"/><Relationship Id="rId2" Type="http://schemas.openxmlformats.org/officeDocument/2006/relationships/slideLayout" Target="../slideLayouts/slideLayout867.xml"/><Relationship Id="rId16" Type="http://schemas.openxmlformats.org/officeDocument/2006/relationships/slideLayout" Target="../slideLayouts/slideLayout881.xml"/><Relationship Id="rId20" Type="http://schemas.openxmlformats.org/officeDocument/2006/relationships/slideLayout" Target="../slideLayouts/slideLayout885.xml"/><Relationship Id="rId29" Type="http://schemas.openxmlformats.org/officeDocument/2006/relationships/slideLayout" Target="../slideLayouts/slideLayout894.xml"/><Relationship Id="rId41" Type="http://schemas.openxmlformats.org/officeDocument/2006/relationships/slideLayout" Target="../slideLayouts/slideLayout906.xml"/><Relationship Id="rId1" Type="http://schemas.openxmlformats.org/officeDocument/2006/relationships/slideLayout" Target="../slideLayouts/slideLayout866.xml"/><Relationship Id="rId6" Type="http://schemas.openxmlformats.org/officeDocument/2006/relationships/slideLayout" Target="../slideLayouts/slideLayout871.xml"/><Relationship Id="rId11" Type="http://schemas.openxmlformats.org/officeDocument/2006/relationships/slideLayout" Target="../slideLayouts/slideLayout876.xml"/><Relationship Id="rId24" Type="http://schemas.openxmlformats.org/officeDocument/2006/relationships/slideLayout" Target="../slideLayouts/slideLayout889.xml"/><Relationship Id="rId32" Type="http://schemas.openxmlformats.org/officeDocument/2006/relationships/slideLayout" Target="../slideLayouts/slideLayout897.xml"/><Relationship Id="rId37" Type="http://schemas.openxmlformats.org/officeDocument/2006/relationships/slideLayout" Target="../slideLayouts/slideLayout902.xml"/><Relationship Id="rId40" Type="http://schemas.openxmlformats.org/officeDocument/2006/relationships/slideLayout" Target="../slideLayouts/slideLayout905.xml"/><Relationship Id="rId45" Type="http://schemas.openxmlformats.org/officeDocument/2006/relationships/theme" Target="../theme/theme45.xml"/><Relationship Id="rId5" Type="http://schemas.openxmlformats.org/officeDocument/2006/relationships/slideLayout" Target="../slideLayouts/slideLayout870.xml"/><Relationship Id="rId15" Type="http://schemas.openxmlformats.org/officeDocument/2006/relationships/slideLayout" Target="../slideLayouts/slideLayout880.xml"/><Relationship Id="rId23" Type="http://schemas.openxmlformats.org/officeDocument/2006/relationships/slideLayout" Target="../slideLayouts/slideLayout888.xml"/><Relationship Id="rId28" Type="http://schemas.openxmlformats.org/officeDocument/2006/relationships/slideLayout" Target="../slideLayouts/slideLayout893.xml"/><Relationship Id="rId36" Type="http://schemas.openxmlformats.org/officeDocument/2006/relationships/slideLayout" Target="../slideLayouts/slideLayout901.xml"/><Relationship Id="rId10" Type="http://schemas.openxmlformats.org/officeDocument/2006/relationships/slideLayout" Target="../slideLayouts/slideLayout875.xml"/><Relationship Id="rId19" Type="http://schemas.openxmlformats.org/officeDocument/2006/relationships/slideLayout" Target="../slideLayouts/slideLayout884.xml"/><Relationship Id="rId31" Type="http://schemas.openxmlformats.org/officeDocument/2006/relationships/slideLayout" Target="../slideLayouts/slideLayout896.xml"/><Relationship Id="rId44" Type="http://schemas.openxmlformats.org/officeDocument/2006/relationships/slideLayout" Target="../slideLayouts/slideLayout909.xml"/><Relationship Id="rId4" Type="http://schemas.openxmlformats.org/officeDocument/2006/relationships/slideLayout" Target="../slideLayouts/slideLayout869.xml"/><Relationship Id="rId9" Type="http://schemas.openxmlformats.org/officeDocument/2006/relationships/slideLayout" Target="../slideLayouts/slideLayout874.xml"/><Relationship Id="rId14" Type="http://schemas.openxmlformats.org/officeDocument/2006/relationships/slideLayout" Target="../slideLayouts/slideLayout879.xml"/><Relationship Id="rId22" Type="http://schemas.openxmlformats.org/officeDocument/2006/relationships/slideLayout" Target="../slideLayouts/slideLayout887.xml"/><Relationship Id="rId27" Type="http://schemas.openxmlformats.org/officeDocument/2006/relationships/slideLayout" Target="../slideLayouts/slideLayout892.xml"/><Relationship Id="rId30" Type="http://schemas.openxmlformats.org/officeDocument/2006/relationships/slideLayout" Target="../slideLayouts/slideLayout895.xml"/><Relationship Id="rId35" Type="http://schemas.openxmlformats.org/officeDocument/2006/relationships/slideLayout" Target="../slideLayouts/slideLayout900.xml"/><Relationship Id="rId43" Type="http://schemas.openxmlformats.org/officeDocument/2006/relationships/slideLayout" Target="../slideLayouts/slideLayout90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917.xml"/><Relationship Id="rId13" Type="http://schemas.openxmlformats.org/officeDocument/2006/relationships/slideLayout" Target="../slideLayouts/slideLayout922.xml"/><Relationship Id="rId18" Type="http://schemas.openxmlformats.org/officeDocument/2006/relationships/tags" Target="../tags/tag23.xml"/><Relationship Id="rId3" Type="http://schemas.openxmlformats.org/officeDocument/2006/relationships/slideLayout" Target="../slideLayouts/slideLayout912.xml"/><Relationship Id="rId21" Type="http://schemas.openxmlformats.org/officeDocument/2006/relationships/image" Target="../media/image10.png"/><Relationship Id="rId7" Type="http://schemas.openxmlformats.org/officeDocument/2006/relationships/slideLayout" Target="../slideLayouts/slideLayout916.xml"/><Relationship Id="rId12" Type="http://schemas.openxmlformats.org/officeDocument/2006/relationships/slideLayout" Target="../slideLayouts/slideLayout921.xml"/><Relationship Id="rId17" Type="http://schemas.openxmlformats.org/officeDocument/2006/relationships/vmlDrawing" Target="../drawings/vmlDrawing22.vml"/><Relationship Id="rId2" Type="http://schemas.openxmlformats.org/officeDocument/2006/relationships/slideLayout" Target="../slideLayouts/slideLayout911.xml"/><Relationship Id="rId16" Type="http://schemas.openxmlformats.org/officeDocument/2006/relationships/theme" Target="../theme/theme46.xml"/><Relationship Id="rId20" Type="http://schemas.openxmlformats.org/officeDocument/2006/relationships/image" Target="../media/image15.emf"/><Relationship Id="rId1" Type="http://schemas.openxmlformats.org/officeDocument/2006/relationships/slideLayout" Target="../slideLayouts/slideLayout910.xml"/><Relationship Id="rId6" Type="http://schemas.openxmlformats.org/officeDocument/2006/relationships/slideLayout" Target="../slideLayouts/slideLayout915.xml"/><Relationship Id="rId11" Type="http://schemas.openxmlformats.org/officeDocument/2006/relationships/slideLayout" Target="../slideLayouts/slideLayout920.xml"/><Relationship Id="rId5" Type="http://schemas.openxmlformats.org/officeDocument/2006/relationships/slideLayout" Target="../slideLayouts/slideLayout914.xml"/><Relationship Id="rId15" Type="http://schemas.openxmlformats.org/officeDocument/2006/relationships/slideLayout" Target="../slideLayouts/slideLayout924.xml"/><Relationship Id="rId10" Type="http://schemas.openxmlformats.org/officeDocument/2006/relationships/slideLayout" Target="../slideLayouts/slideLayout919.xml"/><Relationship Id="rId19" Type="http://schemas.openxmlformats.org/officeDocument/2006/relationships/oleObject" Target="../embeddings/oleObject22.bin"/><Relationship Id="rId4" Type="http://schemas.openxmlformats.org/officeDocument/2006/relationships/slideLayout" Target="../slideLayouts/slideLayout913.xml"/><Relationship Id="rId9" Type="http://schemas.openxmlformats.org/officeDocument/2006/relationships/slideLayout" Target="../slideLayouts/slideLayout918.xml"/><Relationship Id="rId14" Type="http://schemas.openxmlformats.org/officeDocument/2006/relationships/slideLayout" Target="../slideLayouts/slideLayout923.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slideLayout" Target="../slideLayouts/slideLayout937.xml"/><Relationship Id="rId18" Type="http://schemas.openxmlformats.org/officeDocument/2006/relationships/tags" Target="../tags/tag24.xml"/><Relationship Id="rId3" Type="http://schemas.openxmlformats.org/officeDocument/2006/relationships/slideLayout" Target="../slideLayouts/slideLayout927.xml"/><Relationship Id="rId21" Type="http://schemas.openxmlformats.org/officeDocument/2006/relationships/image" Target="../media/image10.png"/><Relationship Id="rId7" Type="http://schemas.openxmlformats.org/officeDocument/2006/relationships/slideLayout" Target="../slideLayouts/slideLayout931.xml"/><Relationship Id="rId12" Type="http://schemas.openxmlformats.org/officeDocument/2006/relationships/slideLayout" Target="../slideLayouts/slideLayout936.xml"/><Relationship Id="rId17" Type="http://schemas.openxmlformats.org/officeDocument/2006/relationships/vmlDrawing" Target="../drawings/vmlDrawing23.vml"/><Relationship Id="rId2" Type="http://schemas.openxmlformats.org/officeDocument/2006/relationships/slideLayout" Target="../slideLayouts/slideLayout926.xml"/><Relationship Id="rId16" Type="http://schemas.openxmlformats.org/officeDocument/2006/relationships/theme" Target="../theme/theme47.xml"/><Relationship Id="rId20" Type="http://schemas.openxmlformats.org/officeDocument/2006/relationships/image" Target="../media/image15.emf"/><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5" Type="http://schemas.openxmlformats.org/officeDocument/2006/relationships/slideLayout" Target="../slideLayouts/slideLayout939.xml"/><Relationship Id="rId10" Type="http://schemas.openxmlformats.org/officeDocument/2006/relationships/slideLayout" Target="../slideLayouts/slideLayout934.xml"/><Relationship Id="rId19" Type="http://schemas.openxmlformats.org/officeDocument/2006/relationships/oleObject" Target="../embeddings/oleObject23.bin"/><Relationship Id="rId4" Type="http://schemas.openxmlformats.org/officeDocument/2006/relationships/slideLayout" Target="../slideLayouts/slideLayout928.xml"/><Relationship Id="rId9" Type="http://schemas.openxmlformats.org/officeDocument/2006/relationships/slideLayout" Target="../slideLayouts/slideLayout933.xml"/><Relationship Id="rId14" Type="http://schemas.openxmlformats.org/officeDocument/2006/relationships/slideLayout" Target="../slideLayouts/slideLayout938.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947.xml"/><Relationship Id="rId13" Type="http://schemas.openxmlformats.org/officeDocument/2006/relationships/slideLayout" Target="../slideLayouts/slideLayout952.xml"/><Relationship Id="rId18" Type="http://schemas.openxmlformats.org/officeDocument/2006/relationships/tags" Target="../tags/tag25.xml"/><Relationship Id="rId3" Type="http://schemas.openxmlformats.org/officeDocument/2006/relationships/slideLayout" Target="../slideLayouts/slideLayout942.xml"/><Relationship Id="rId21" Type="http://schemas.openxmlformats.org/officeDocument/2006/relationships/image" Target="../media/image10.png"/><Relationship Id="rId7" Type="http://schemas.openxmlformats.org/officeDocument/2006/relationships/slideLayout" Target="../slideLayouts/slideLayout946.xml"/><Relationship Id="rId12" Type="http://schemas.openxmlformats.org/officeDocument/2006/relationships/slideLayout" Target="../slideLayouts/slideLayout951.xml"/><Relationship Id="rId17" Type="http://schemas.openxmlformats.org/officeDocument/2006/relationships/vmlDrawing" Target="../drawings/vmlDrawing24.vml"/><Relationship Id="rId2" Type="http://schemas.openxmlformats.org/officeDocument/2006/relationships/slideLayout" Target="../slideLayouts/slideLayout941.xml"/><Relationship Id="rId16" Type="http://schemas.openxmlformats.org/officeDocument/2006/relationships/theme" Target="../theme/theme48.xml"/><Relationship Id="rId20" Type="http://schemas.openxmlformats.org/officeDocument/2006/relationships/image" Target="../media/image15.emf"/><Relationship Id="rId1" Type="http://schemas.openxmlformats.org/officeDocument/2006/relationships/slideLayout" Target="../slideLayouts/slideLayout940.xml"/><Relationship Id="rId6" Type="http://schemas.openxmlformats.org/officeDocument/2006/relationships/slideLayout" Target="../slideLayouts/slideLayout945.xml"/><Relationship Id="rId11" Type="http://schemas.openxmlformats.org/officeDocument/2006/relationships/slideLayout" Target="../slideLayouts/slideLayout950.xml"/><Relationship Id="rId5" Type="http://schemas.openxmlformats.org/officeDocument/2006/relationships/slideLayout" Target="../slideLayouts/slideLayout944.xml"/><Relationship Id="rId15" Type="http://schemas.openxmlformats.org/officeDocument/2006/relationships/slideLayout" Target="../slideLayouts/slideLayout954.xml"/><Relationship Id="rId10" Type="http://schemas.openxmlformats.org/officeDocument/2006/relationships/slideLayout" Target="../slideLayouts/slideLayout949.xml"/><Relationship Id="rId19" Type="http://schemas.openxmlformats.org/officeDocument/2006/relationships/oleObject" Target="../embeddings/oleObject24.bin"/><Relationship Id="rId4" Type="http://schemas.openxmlformats.org/officeDocument/2006/relationships/slideLayout" Target="../slideLayouts/slideLayout943.xml"/><Relationship Id="rId9" Type="http://schemas.openxmlformats.org/officeDocument/2006/relationships/slideLayout" Target="../slideLayouts/slideLayout948.xml"/><Relationship Id="rId14" Type="http://schemas.openxmlformats.org/officeDocument/2006/relationships/slideLayout" Target="../slideLayouts/slideLayout953.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962.xml"/><Relationship Id="rId13" Type="http://schemas.openxmlformats.org/officeDocument/2006/relationships/slideLayout" Target="../slideLayouts/slideLayout967.xml"/><Relationship Id="rId18" Type="http://schemas.openxmlformats.org/officeDocument/2006/relationships/tags" Target="../tags/tag26.xml"/><Relationship Id="rId3" Type="http://schemas.openxmlformats.org/officeDocument/2006/relationships/slideLayout" Target="../slideLayouts/slideLayout957.xml"/><Relationship Id="rId21" Type="http://schemas.openxmlformats.org/officeDocument/2006/relationships/image" Target="../media/image10.png"/><Relationship Id="rId7" Type="http://schemas.openxmlformats.org/officeDocument/2006/relationships/slideLayout" Target="../slideLayouts/slideLayout961.xml"/><Relationship Id="rId12" Type="http://schemas.openxmlformats.org/officeDocument/2006/relationships/slideLayout" Target="../slideLayouts/slideLayout966.xml"/><Relationship Id="rId17" Type="http://schemas.openxmlformats.org/officeDocument/2006/relationships/vmlDrawing" Target="../drawings/vmlDrawing25.vml"/><Relationship Id="rId2" Type="http://schemas.openxmlformats.org/officeDocument/2006/relationships/slideLayout" Target="../slideLayouts/slideLayout956.xml"/><Relationship Id="rId16" Type="http://schemas.openxmlformats.org/officeDocument/2006/relationships/theme" Target="../theme/theme49.xml"/><Relationship Id="rId20" Type="http://schemas.openxmlformats.org/officeDocument/2006/relationships/image" Target="../media/image15.emf"/><Relationship Id="rId1" Type="http://schemas.openxmlformats.org/officeDocument/2006/relationships/slideLayout" Target="../slideLayouts/slideLayout955.xml"/><Relationship Id="rId6" Type="http://schemas.openxmlformats.org/officeDocument/2006/relationships/slideLayout" Target="../slideLayouts/slideLayout960.xml"/><Relationship Id="rId11" Type="http://schemas.openxmlformats.org/officeDocument/2006/relationships/slideLayout" Target="../slideLayouts/slideLayout965.xml"/><Relationship Id="rId5" Type="http://schemas.openxmlformats.org/officeDocument/2006/relationships/slideLayout" Target="../slideLayouts/slideLayout959.xml"/><Relationship Id="rId15" Type="http://schemas.openxmlformats.org/officeDocument/2006/relationships/slideLayout" Target="../slideLayouts/slideLayout969.xml"/><Relationship Id="rId10" Type="http://schemas.openxmlformats.org/officeDocument/2006/relationships/slideLayout" Target="../slideLayouts/slideLayout964.xml"/><Relationship Id="rId19" Type="http://schemas.openxmlformats.org/officeDocument/2006/relationships/oleObject" Target="../embeddings/oleObject25.bin"/><Relationship Id="rId4" Type="http://schemas.openxmlformats.org/officeDocument/2006/relationships/slideLayout" Target="../slideLayouts/slideLayout958.xml"/><Relationship Id="rId9" Type="http://schemas.openxmlformats.org/officeDocument/2006/relationships/slideLayout" Target="../slideLayouts/slideLayout963.xml"/><Relationship Id="rId14" Type="http://schemas.openxmlformats.org/officeDocument/2006/relationships/slideLayout" Target="../slideLayouts/slideLayout9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ags" Target="../tags/tag3.xml"/><Relationship Id="rId3" Type="http://schemas.openxmlformats.org/officeDocument/2006/relationships/slideLayout" Target="../slideLayouts/slideLayout86.xml"/><Relationship Id="rId21" Type="http://schemas.openxmlformats.org/officeDocument/2006/relationships/image" Target="../media/image10.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vmlDrawing" Target="../drawings/vmlDrawing2.vml"/><Relationship Id="rId2" Type="http://schemas.openxmlformats.org/officeDocument/2006/relationships/slideLayout" Target="../slideLayouts/slideLayout85.xml"/><Relationship Id="rId16" Type="http://schemas.openxmlformats.org/officeDocument/2006/relationships/theme" Target="../theme/theme5.xml"/><Relationship Id="rId20" Type="http://schemas.openxmlformats.org/officeDocument/2006/relationships/image" Target="../media/image15.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oleObject" Target="../embeddings/oleObject2.bin"/><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977.xml"/><Relationship Id="rId13" Type="http://schemas.openxmlformats.org/officeDocument/2006/relationships/slideLayout" Target="../slideLayouts/slideLayout982.xml"/><Relationship Id="rId18" Type="http://schemas.openxmlformats.org/officeDocument/2006/relationships/slideLayout" Target="../slideLayouts/slideLayout987.xml"/><Relationship Id="rId26" Type="http://schemas.openxmlformats.org/officeDocument/2006/relationships/image" Target="../media/image10.png"/><Relationship Id="rId3" Type="http://schemas.openxmlformats.org/officeDocument/2006/relationships/slideLayout" Target="../slideLayouts/slideLayout972.xml"/><Relationship Id="rId21" Type="http://schemas.openxmlformats.org/officeDocument/2006/relationships/theme" Target="../theme/theme50.xml"/><Relationship Id="rId7" Type="http://schemas.openxmlformats.org/officeDocument/2006/relationships/slideLayout" Target="../slideLayouts/slideLayout976.xml"/><Relationship Id="rId12" Type="http://schemas.openxmlformats.org/officeDocument/2006/relationships/slideLayout" Target="../slideLayouts/slideLayout981.xml"/><Relationship Id="rId17" Type="http://schemas.openxmlformats.org/officeDocument/2006/relationships/slideLayout" Target="../slideLayouts/slideLayout986.xml"/><Relationship Id="rId25" Type="http://schemas.openxmlformats.org/officeDocument/2006/relationships/image" Target="../media/image15.emf"/><Relationship Id="rId2" Type="http://schemas.openxmlformats.org/officeDocument/2006/relationships/slideLayout" Target="../slideLayouts/slideLayout971.xml"/><Relationship Id="rId16" Type="http://schemas.openxmlformats.org/officeDocument/2006/relationships/slideLayout" Target="../slideLayouts/slideLayout985.xml"/><Relationship Id="rId20" Type="http://schemas.openxmlformats.org/officeDocument/2006/relationships/slideLayout" Target="../slideLayouts/slideLayout989.xml"/><Relationship Id="rId1" Type="http://schemas.openxmlformats.org/officeDocument/2006/relationships/slideLayout" Target="../slideLayouts/slideLayout970.xml"/><Relationship Id="rId6" Type="http://schemas.openxmlformats.org/officeDocument/2006/relationships/slideLayout" Target="../slideLayouts/slideLayout975.xml"/><Relationship Id="rId11" Type="http://schemas.openxmlformats.org/officeDocument/2006/relationships/slideLayout" Target="../slideLayouts/slideLayout980.xml"/><Relationship Id="rId24" Type="http://schemas.openxmlformats.org/officeDocument/2006/relationships/oleObject" Target="../embeddings/oleObject26.bin"/><Relationship Id="rId5" Type="http://schemas.openxmlformats.org/officeDocument/2006/relationships/slideLayout" Target="../slideLayouts/slideLayout974.xml"/><Relationship Id="rId15" Type="http://schemas.openxmlformats.org/officeDocument/2006/relationships/slideLayout" Target="../slideLayouts/slideLayout984.xml"/><Relationship Id="rId23" Type="http://schemas.openxmlformats.org/officeDocument/2006/relationships/tags" Target="../tags/tag27.xml"/><Relationship Id="rId10" Type="http://schemas.openxmlformats.org/officeDocument/2006/relationships/slideLayout" Target="../slideLayouts/slideLayout979.xml"/><Relationship Id="rId19" Type="http://schemas.openxmlformats.org/officeDocument/2006/relationships/slideLayout" Target="../slideLayouts/slideLayout988.xml"/><Relationship Id="rId4" Type="http://schemas.openxmlformats.org/officeDocument/2006/relationships/slideLayout" Target="../slideLayouts/slideLayout973.xml"/><Relationship Id="rId9" Type="http://schemas.openxmlformats.org/officeDocument/2006/relationships/slideLayout" Target="../slideLayouts/slideLayout978.xml"/><Relationship Id="rId14" Type="http://schemas.openxmlformats.org/officeDocument/2006/relationships/slideLayout" Target="../slideLayouts/slideLayout983.xml"/><Relationship Id="rId22" Type="http://schemas.openxmlformats.org/officeDocument/2006/relationships/vmlDrawing" Target="../drawings/vmlDrawing26.v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997.xml"/><Relationship Id="rId13" Type="http://schemas.openxmlformats.org/officeDocument/2006/relationships/slideLayout" Target="../slideLayouts/slideLayout1002.xml"/><Relationship Id="rId18" Type="http://schemas.openxmlformats.org/officeDocument/2006/relationships/slideLayout" Target="../slideLayouts/slideLayout1007.xml"/><Relationship Id="rId26" Type="http://schemas.openxmlformats.org/officeDocument/2006/relationships/image" Target="../media/image15.emf"/><Relationship Id="rId3" Type="http://schemas.openxmlformats.org/officeDocument/2006/relationships/slideLayout" Target="../slideLayouts/slideLayout992.xml"/><Relationship Id="rId21" Type="http://schemas.openxmlformats.org/officeDocument/2006/relationships/slideLayout" Target="../slideLayouts/slideLayout1010.xml"/><Relationship Id="rId7" Type="http://schemas.openxmlformats.org/officeDocument/2006/relationships/slideLayout" Target="../slideLayouts/slideLayout996.xml"/><Relationship Id="rId12" Type="http://schemas.openxmlformats.org/officeDocument/2006/relationships/slideLayout" Target="../slideLayouts/slideLayout1001.xml"/><Relationship Id="rId17" Type="http://schemas.openxmlformats.org/officeDocument/2006/relationships/slideLayout" Target="../slideLayouts/slideLayout1006.xml"/><Relationship Id="rId25" Type="http://schemas.openxmlformats.org/officeDocument/2006/relationships/oleObject" Target="../embeddings/oleObject27.bin"/><Relationship Id="rId2" Type="http://schemas.openxmlformats.org/officeDocument/2006/relationships/slideLayout" Target="../slideLayouts/slideLayout991.xml"/><Relationship Id="rId16" Type="http://schemas.openxmlformats.org/officeDocument/2006/relationships/slideLayout" Target="../slideLayouts/slideLayout1005.xml"/><Relationship Id="rId20" Type="http://schemas.openxmlformats.org/officeDocument/2006/relationships/slideLayout" Target="../slideLayouts/slideLayout1009.xml"/><Relationship Id="rId1" Type="http://schemas.openxmlformats.org/officeDocument/2006/relationships/slideLayout" Target="../slideLayouts/slideLayout990.xml"/><Relationship Id="rId6" Type="http://schemas.openxmlformats.org/officeDocument/2006/relationships/slideLayout" Target="../slideLayouts/slideLayout995.xml"/><Relationship Id="rId11" Type="http://schemas.openxmlformats.org/officeDocument/2006/relationships/slideLayout" Target="../slideLayouts/slideLayout1000.xml"/><Relationship Id="rId24" Type="http://schemas.openxmlformats.org/officeDocument/2006/relationships/tags" Target="../tags/tag28.xml"/><Relationship Id="rId5" Type="http://schemas.openxmlformats.org/officeDocument/2006/relationships/slideLayout" Target="../slideLayouts/slideLayout994.xml"/><Relationship Id="rId15" Type="http://schemas.openxmlformats.org/officeDocument/2006/relationships/slideLayout" Target="../slideLayouts/slideLayout1004.xml"/><Relationship Id="rId23" Type="http://schemas.openxmlformats.org/officeDocument/2006/relationships/vmlDrawing" Target="../drawings/vmlDrawing27.vml"/><Relationship Id="rId10" Type="http://schemas.openxmlformats.org/officeDocument/2006/relationships/slideLayout" Target="../slideLayouts/slideLayout999.xml"/><Relationship Id="rId19" Type="http://schemas.openxmlformats.org/officeDocument/2006/relationships/slideLayout" Target="../slideLayouts/slideLayout1008.xml"/><Relationship Id="rId4" Type="http://schemas.openxmlformats.org/officeDocument/2006/relationships/slideLayout" Target="../slideLayouts/slideLayout993.xml"/><Relationship Id="rId9" Type="http://schemas.openxmlformats.org/officeDocument/2006/relationships/slideLayout" Target="../slideLayouts/slideLayout998.xml"/><Relationship Id="rId14" Type="http://schemas.openxmlformats.org/officeDocument/2006/relationships/slideLayout" Target="../slideLayouts/slideLayout1003.xml"/><Relationship Id="rId22" Type="http://schemas.openxmlformats.org/officeDocument/2006/relationships/theme" Target="../theme/theme51.xml"/><Relationship Id="rId27" Type="http://schemas.openxmlformats.org/officeDocument/2006/relationships/image" Target="../media/image10.png"/></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1018.xml"/><Relationship Id="rId13" Type="http://schemas.openxmlformats.org/officeDocument/2006/relationships/slideLayout" Target="../slideLayouts/slideLayout1023.xml"/><Relationship Id="rId18" Type="http://schemas.openxmlformats.org/officeDocument/2006/relationships/slideLayout" Target="../slideLayouts/slideLayout1028.xml"/><Relationship Id="rId26" Type="http://schemas.openxmlformats.org/officeDocument/2006/relationships/image" Target="../media/image10.png"/><Relationship Id="rId3" Type="http://schemas.openxmlformats.org/officeDocument/2006/relationships/slideLayout" Target="../slideLayouts/slideLayout1013.xml"/><Relationship Id="rId21" Type="http://schemas.openxmlformats.org/officeDocument/2006/relationships/theme" Target="../theme/theme52.xml"/><Relationship Id="rId7" Type="http://schemas.openxmlformats.org/officeDocument/2006/relationships/slideLayout" Target="../slideLayouts/slideLayout1017.xml"/><Relationship Id="rId12" Type="http://schemas.openxmlformats.org/officeDocument/2006/relationships/slideLayout" Target="../slideLayouts/slideLayout1022.xml"/><Relationship Id="rId17" Type="http://schemas.openxmlformats.org/officeDocument/2006/relationships/slideLayout" Target="../slideLayouts/slideLayout1027.xml"/><Relationship Id="rId25" Type="http://schemas.openxmlformats.org/officeDocument/2006/relationships/image" Target="../media/image15.emf"/><Relationship Id="rId2" Type="http://schemas.openxmlformats.org/officeDocument/2006/relationships/slideLayout" Target="../slideLayouts/slideLayout1012.xml"/><Relationship Id="rId16" Type="http://schemas.openxmlformats.org/officeDocument/2006/relationships/slideLayout" Target="../slideLayouts/slideLayout1026.xml"/><Relationship Id="rId20" Type="http://schemas.openxmlformats.org/officeDocument/2006/relationships/slideLayout" Target="../slideLayouts/slideLayout1030.xml"/><Relationship Id="rId1" Type="http://schemas.openxmlformats.org/officeDocument/2006/relationships/slideLayout" Target="../slideLayouts/slideLayout1011.xml"/><Relationship Id="rId6" Type="http://schemas.openxmlformats.org/officeDocument/2006/relationships/slideLayout" Target="../slideLayouts/slideLayout1016.xml"/><Relationship Id="rId11" Type="http://schemas.openxmlformats.org/officeDocument/2006/relationships/slideLayout" Target="../slideLayouts/slideLayout1021.xml"/><Relationship Id="rId24" Type="http://schemas.openxmlformats.org/officeDocument/2006/relationships/oleObject" Target="../embeddings/oleObject28.bin"/><Relationship Id="rId5" Type="http://schemas.openxmlformats.org/officeDocument/2006/relationships/slideLayout" Target="../slideLayouts/slideLayout1015.xml"/><Relationship Id="rId15" Type="http://schemas.openxmlformats.org/officeDocument/2006/relationships/slideLayout" Target="../slideLayouts/slideLayout1025.xml"/><Relationship Id="rId23" Type="http://schemas.openxmlformats.org/officeDocument/2006/relationships/tags" Target="../tags/tag29.xml"/><Relationship Id="rId10" Type="http://schemas.openxmlformats.org/officeDocument/2006/relationships/slideLayout" Target="../slideLayouts/slideLayout1020.xml"/><Relationship Id="rId19" Type="http://schemas.openxmlformats.org/officeDocument/2006/relationships/slideLayout" Target="../slideLayouts/slideLayout1029.xml"/><Relationship Id="rId4" Type="http://schemas.openxmlformats.org/officeDocument/2006/relationships/slideLayout" Target="../slideLayouts/slideLayout1014.xml"/><Relationship Id="rId9" Type="http://schemas.openxmlformats.org/officeDocument/2006/relationships/slideLayout" Target="../slideLayouts/slideLayout1019.xml"/><Relationship Id="rId14" Type="http://schemas.openxmlformats.org/officeDocument/2006/relationships/slideLayout" Target="../slideLayouts/slideLayout1024.xml"/><Relationship Id="rId22" Type="http://schemas.openxmlformats.org/officeDocument/2006/relationships/vmlDrawing" Target="../drawings/vmlDrawing28.v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1038.xml"/><Relationship Id="rId13" Type="http://schemas.openxmlformats.org/officeDocument/2006/relationships/slideLayout" Target="../slideLayouts/slideLayout1043.xml"/><Relationship Id="rId18" Type="http://schemas.openxmlformats.org/officeDocument/2006/relationships/slideLayout" Target="../slideLayouts/slideLayout1048.xml"/><Relationship Id="rId26" Type="http://schemas.openxmlformats.org/officeDocument/2006/relationships/slideLayout" Target="../slideLayouts/slideLayout1056.xml"/><Relationship Id="rId39" Type="http://schemas.openxmlformats.org/officeDocument/2006/relationships/slideLayout" Target="../slideLayouts/slideLayout1069.xml"/><Relationship Id="rId3" Type="http://schemas.openxmlformats.org/officeDocument/2006/relationships/slideLayout" Target="../slideLayouts/slideLayout1033.xml"/><Relationship Id="rId21" Type="http://schemas.openxmlformats.org/officeDocument/2006/relationships/slideLayout" Target="../slideLayouts/slideLayout1051.xml"/><Relationship Id="rId34" Type="http://schemas.openxmlformats.org/officeDocument/2006/relationships/slideLayout" Target="../slideLayouts/slideLayout1064.xml"/><Relationship Id="rId42" Type="http://schemas.openxmlformats.org/officeDocument/2006/relationships/slideLayout" Target="../slideLayouts/slideLayout1072.xml"/><Relationship Id="rId7" Type="http://schemas.openxmlformats.org/officeDocument/2006/relationships/slideLayout" Target="../slideLayouts/slideLayout1037.xml"/><Relationship Id="rId12" Type="http://schemas.openxmlformats.org/officeDocument/2006/relationships/slideLayout" Target="../slideLayouts/slideLayout1042.xml"/><Relationship Id="rId17" Type="http://schemas.openxmlformats.org/officeDocument/2006/relationships/slideLayout" Target="../slideLayouts/slideLayout1047.xml"/><Relationship Id="rId25" Type="http://schemas.openxmlformats.org/officeDocument/2006/relationships/slideLayout" Target="../slideLayouts/slideLayout1055.xml"/><Relationship Id="rId33" Type="http://schemas.openxmlformats.org/officeDocument/2006/relationships/slideLayout" Target="../slideLayouts/slideLayout1063.xml"/><Relationship Id="rId38" Type="http://schemas.openxmlformats.org/officeDocument/2006/relationships/slideLayout" Target="../slideLayouts/slideLayout1068.xml"/><Relationship Id="rId46" Type="http://schemas.openxmlformats.org/officeDocument/2006/relationships/image" Target="../media/image1.png"/><Relationship Id="rId2" Type="http://schemas.openxmlformats.org/officeDocument/2006/relationships/slideLayout" Target="../slideLayouts/slideLayout1032.xml"/><Relationship Id="rId16" Type="http://schemas.openxmlformats.org/officeDocument/2006/relationships/slideLayout" Target="../slideLayouts/slideLayout1046.xml"/><Relationship Id="rId20" Type="http://schemas.openxmlformats.org/officeDocument/2006/relationships/slideLayout" Target="../slideLayouts/slideLayout1050.xml"/><Relationship Id="rId29" Type="http://schemas.openxmlformats.org/officeDocument/2006/relationships/slideLayout" Target="../slideLayouts/slideLayout1059.xml"/><Relationship Id="rId41" Type="http://schemas.openxmlformats.org/officeDocument/2006/relationships/slideLayout" Target="../slideLayouts/slideLayout1071.xml"/><Relationship Id="rId1" Type="http://schemas.openxmlformats.org/officeDocument/2006/relationships/slideLayout" Target="../slideLayouts/slideLayout1031.xml"/><Relationship Id="rId6" Type="http://schemas.openxmlformats.org/officeDocument/2006/relationships/slideLayout" Target="../slideLayouts/slideLayout1036.xml"/><Relationship Id="rId11" Type="http://schemas.openxmlformats.org/officeDocument/2006/relationships/slideLayout" Target="../slideLayouts/slideLayout1041.xml"/><Relationship Id="rId24" Type="http://schemas.openxmlformats.org/officeDocument/2006/relationships/slideLayout" Target="../slideLayouts/slideLayout1054.xml"/><Relationship Id="rId32" Type="http://schemas.openxmlformats.org/officeDocument/2006/relationships/slideLayout" Target="../slideLayouts/slideLayout1062.xml"/><Relationship Id="rId37" Type="http://schemas.openxmlformats.org/officeDocument/2006/relationships/slideLayout" Target="../slideLayouts/slideLayout1067.xml"/><Relationship Id="rId40" Type="http://schemas.openxmlformats.org/officeDocument/2006/relationships/slideLayout" Target="../slideLayouts/slideLayout1070.xml"/><Relationship Id="rId45" Type="http://schemas.openxmlformats.org/officeDocument/2006/relationships/theme" Target="../theme/theme53.xml"/><Relationship Id="rId5" Type="http://schemas.openxmlformats.org/officeDocument/2006/relationships/slideLayout" Target="../slideLayouts/slideLayout1035.xml"/><Relationship Id="rId15" Type="http://schemas.openxmlformats.org/officeDocument/2006/relationships/slideLayout" Target="../slideLayouts/slideLayout1045.xml"/><Relationship Id="rId23" Type="http://schemas.openxmlformats.org/officeDocument/2006/relationships/slideLayout" Target="../slideLayouts/slideLayout1053.xml"/><Relationship Id="rId28" Type="http://schemas.openxmlformats.org/officeDocument/2006/relationships/slideLayout" Target="../slideLayouts/slideLayout1058.xml"/><Relationship Id="rId36" Type="http://schemas.openxmlformats.org/officeDocument/2006/relationships/slideLayout" Target="../slideLayouts/slideLayout1066.xml"/><Relationship Id="rId10" Type="http://schemas.openxmlformats.org/officeDocument/2006/relationships/slideLayout" Target="../slideLayouts/slideLayout1040.xml"/><Relationship Id="rId19" Type="http://schemas.openxmlformats.org/officeDocument/2006/relationships/slideLayout" Target="../slideLayouts/slideLayout1049.xml"/><Relationship Id="rId31" Type="http://schemas.openxmlformats.org/officeDocument/2006/relationships/slideLayout" Target="../slideLayouts/slideLayout1061.xml"/><Relationship Id="rId44" Type="http://schemas.openxmlformats.org/officeDocument/2006/relationships/slideLayout" Target="../slideLayouts/slideLayout1074.xml"/><Relationship Id="rId4" Type="http://schemas.openxmlformats.org/officeDocument/2006/relationships/slideLayout" Target="../slideLayouts/slideLayout1034.xml"/><Relationship Id="rId9" Type="http://schemas.openxmlformats.org/officeDocument/2006/relationships/slideLayout" Target="../slideLayouts/slideLayout1039.xml"/><Relationship Id="rId14" Type="http://schemas.openxmlformats.org/officeDocument/2006/relationships/slideLayout" Target="../slideLayouts/slideLayout1044.xml"/><Relationship Id="rId22" Type="http://schemas.openxmlformats.org/officeDocument/2006/relationships/slideLayout" Target="../slideLayouts/slideLayout1052.xml"/><Relationship Id="rId27" Type="http://schemas.openxmlformats.org/officeDocument/2006/relationships/slideLayout" Target="../slideLayouts/slideLayout1057.xml"/><Relationship Id="rId30" Type="http://schemas.openxmlformats.org/officeDocument/2006/relationships/slideLayout" Target="../slideLayouts/slideLayout1060.xml"/><Relationship Id="rId35" Type="http://schemas.openxmlformats.org/officeDocument/2006/relationships/slideLayout" Target="../slideLayouts/slideLayout1065.xml"/><Relationship Id="rId43" Type="http://schemas.openxmlformats.org/officeDocument/2006/relationships/slideLayout" Target="../slideLayouts/slideLayout107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1082.xml"/><Relationship Id="rId13" Type="http://schemas.openxmlformats.org/officeDocument/2006/relationships/slideLayout" Target="../slideLayouts/slideLayout1087.xml"/><Relationship Id="rId18" Type="http://schemas.openxmlformats.org/officeDocument/2006/relationships/theme" Target="../theme/theme54.xml"/><Relationship Id="rId3" Type="http://schemas.openxmlformats.org/officeDocument/2006/relationships/slideLayout" Target="../slideLayouts/slideLayout1077.xml"/><Relationship Id="rId7" Type="http://schemas.openxmlformats.org/officeDocument/2006/relationships/slideLayout" Target="../slideLayouts/slideLayout1081.xml"/><Relationship Id="rId12" Type="http://schemas.openxmlformats.org/officeDocument/2006/relationships/slideLayout" Target="../slideLayouts/slideLayout1086.xml"/><Relationship Id="rId17" Type="http://schemas.openxmlformats.org/officeDocument/2006/relationships/slideLayout" Target="../slideLayouts/slideLayout1091.xml"/><Relationship Id="rId2" Type="http://schemas.openxmlformats.org/officeDocument/2006/relationships/slideLayout" Target="../slideLayouts/slideLayout1076.xml"/><Relationship Id="rId16" Type="http://schemas.openxmlformats.org/officeDocument/2006/relationships/slideLayout" Target="../slideLayouts/slideLayout1090.xml"/><Relationship Id="rId1" Type="http://schemas.openxmlformats.org/officeDocument/2006/relationships/slideLayout" Target="../slideLayouts/slideLayout1075.xml"/><Relationship Id="rId6" Type="http://schemas.openxmlformats.org/officeDocument/2006/relationships/slideLayout" Target="../slideLayouts/slideLayout1080.xml"/><Relationship Id="rId11" Type="http://schemas.openxmlformats.org/officeDocument/2006/relationships/slideLayout" Target="../slideLayouts/slideLayout1085.xml"/><Relationship Id="rId5" Type="http://schemas.openxmlformats.org/officeDocument/2006/relationships/slideLayout" Target="../slideLayouts/slideLayout1079.xml"/><Relationship Id="rId15" Type="http://schemas.openxmlformats.org/officeDocument/2006/relationships/slideLayout" Target="../slideLayouts/slideLayout1089.xml"/><Relationship Id="rId10" Type="http://schemas.openxmlformats.org/officeDocument/2006/relationships/slideLayout" Target="../slideLayouts/slideLayout1084.xml"/><Relationship Id="rId19" Type="http://schemas.openxmlformats.org/officeDocument/2006/relationships/image" Target="../media/image10.png"/><Relationship Id="rId4" Type="http://schemas.openxmlformats.org/officeDocument/2006/relationships/slideLayout" Target="../slideLayouts/slideLayout1078.xml"/><Relationship Id="rId9" Type="http://schemas.openxmlformats.org/officeDocument/2006/relationships/slideLayout" Target="../slideLayouts/slideLayout1083.xml"/><Relationship Id="rId14" Type="http://schemas.openxmlformats.org/officeDocument/2006/relationships/slideLayout" Target="../slideLayouts/slideLayout1088.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1099.xml"/><Relationship Id="rId13" Type="http://schemas.openxmlformats.org/officeDocument/2006/relationships/slideLayout" Target="../slideLayouts/slideLayout1104.xml"/><Relationship Id="rId18" Type="http://schemas.openxmlformats.org/officeDocument/2006/relationships/slideLayout" Target="../slideLayouts/slideLayout1109.xml"/><Relationship Id="rId3" Type="http://schemas.openxmlformats.org/officeDocument/2006/relationships/slideLayout" Target="../slideLayouts/slideLayout1094.xml"/><Relationship Id="rId7" Type="http://schemas.openxmlformats.org/officeDocument/2006/relationships/slideLayout" Target="../slideLayouts/slideLayout1098.xml"/><Relationship Id="rId12" Type="http://schemas.openxmlformats.org/officeDocument/2006/relationships/slideLayout" Target="../slideLayouts/slideLayout1103.xml"/><Relationship Id="rId17" Type="http://schemas.openxmlformats.org/officeDocument/2006/relationships/slideLayout" Target="../slideLayouts/slideLayout1108.xml"/><Relationship Id="rId2" Type="http://schemas.openxmlformats.org/officeDocument/2006/relationships/slideLayout" Target="../slideLayouts/slideLayout1093.xml"/><Relationship Id="rId16" Type="http://schemas.openxmlformats.org/officeDocument/2006/relationships/slideLayout" Target="../slideLayouts/slideLayout1107.xml"/><Relationship Id="rId20" Type="http://schemas.openxmlformats.org/officeDocument/2006/relationships/image" Target="../media/image10.png"/><Relationship Id="rId1" Type="http://schemas.openxmlformats.org/officeDocument/2006/relationships/slideLayout" Target="../slideLayouts/slideLayout1092.xml"/><Relationship Id="rId6" Type="http://schemas.openxmlformats.org/officeDocument/2006/relationships/slideLayout" Target="../slideLayouts/slideLayout1097.xml"/><Relationship Id="rId11" Type="http://schemas.openxmlformats.org/officeDocument/2006/relationships/slideLayout" Target="../slideLayouts/slideLayout1102.xml"/><Relationship Id="rId5" Type="http://schemas.openxmlformats.org/officeDocument/2006/relationships/slideLayout" Target="../slideLayouts/slideLayout1096.xml"/><Relationship Id="rId15" Type="http://schemas.openxmlformats.org/officeDocument/2006/relationships/slideLayout" Target="../slideLayouts/slideLayout1106.xml"/><Relationship Id="rId10" Type="http://schemas.openxmlformats.org/officeDocument/2006/relationships/slideLayout" Target="../slideLayouts/slideLayout1101.xml"/><Relationship Id="rId19" Type="http://schemas.openxmlformats.org/officeDocument/2006/relationships/theme" Target="../theme/theme55.xml"/><Relationship Id="rId4" Type="http://schemas.openxmlformats.org/officeDocument/2006/relationships/slideLayout" Target="../slideLayouts/slideLayout1095.xml"/><Relationship Id="rId9" Type="http://schemas.openxmlformats.org/officeDocument/2006/relationships/slideLayout" Target="../slideLayouts/slideLayout1100.xml"/><Relationship Id="rId14" Type="http://schemas.openxmlformats.org/officeDocument/2006/relationships/slideLayout" Target="../slideLayouts/slideLayout110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1117.xml"/><Relationship Id="rId13" Type="http://schemas.openxmlformats.org/officeDocument/2006/relationships/slideLayout" Target="../slideLayouts/slideLayout1122.xml"/><Relationship Id="rId18" Type="http://schemas.openxmlformats.org/officeDocument/2006/relationships/slideLayout" Target="../slideLayouts/slideLayout1127.xml"/><Relationship Id="rId26" Type="http://schemas.openxmlformats.org/officeDocument/2006/relationships/slideLayout" Target="../slideLayouts/slideLayout1135.xml"/><Relationship Id="rId39" Type="http://schemas.openxmlformats.org/officeDocument/2006/relationships/slideLayout" Target="../slideLayouts/slideLayout1148.xml"/><Relationship Id="rId3" Type="http://schemas.openxmlformats.org/officeDocument/2006/relationships/slideLayout" Target="../slideLayouts/slideLayout1112.xml"/><Relationship Id="rId21" Type="http://schemas.openxmlformats.org/officeDocument/2006/relationships/slideLayout" Target="../slideLayouts/slideLayout1130.xml"/><Relationship Id="rId34" Type="http://schemas.openxmlformats.org/officeDocument/2006/relationships/slideLayout" Target="../slideLayouts/slideLayout1143.xml"/><Relationship Id="rId42" Type="http://schemas.openxmlformats.org/officeDocument/2006/relationships/slideLayout" Target="../slideLayouts/slideLayout1151.xml"/><Relationship Id="rId7" Type="http://schemas.openxmlformats.org/officeDocument/2006/relationships/slideLayout" Target="../slideLayouts/slideLayout1116.xml"/><Relationship Id="rId12" Type="http://schemas.openxmlformats.org/officeDocument/2006/relationships/slideLayout" Target="../slideLayouts/slideLayout1121.xml"/><Relationship Id="rId17" Type="http://schemas.openxmlformats.org/officeDocument/2006/relationships/slideLayout" Target="../slideLayouts/slideLayout1126.xml"/><Relationship Id="rId25" Type="http://schemas.openxmlformats.org/officeDocument/2006/relationships/slideLayout" Target="../slideLayouts/slideLayout1134.xml"/><Relationship Id="rId33" Type="http://schemas.openxmlformats.org/officeDocument/2006/relationships/slideLayout" Target="../slideLayouts/slideLayout1142.xml"/><Relationship Id="rId38" Type="http://schemas.openxmlformats.org/officeDocument/2006/relationships/slideLayout" Target="../slideLayouts/slideLayout1147.xml"/><Relationship Id="rId46" Type="http://schemas.openxmlformats.org/officeDocument/2006/relationships/image" Target="../media/image1.png"/><Relationship Id="rId2" Type="http://schemas.openxmlformats.org/officeDocument/2006/relationships/slideLayout" Target="../slideLayouts/slideLayout1111.xml"/><Relationship Id="rId16" Type="http://schemas.openxmlformats.org/officeDocument/2006/relationships/slideLayout" Target="../slideLayouts/slideLayout1125.xml"/><Relationship Id="rId20" Type="http://schemas.openxmlformats.org/officeDocument/2006/relationships/slideLayout" Target="../slideLayouts/slideLayout1129.xml"/><Relationship Id="rId29" Type="http://schemas.openxmlformats.org/officeDocument/2006/relationships/slideLayout" Target="../slideLayouts/slideLayout1138.xml"/><Relationship Id="rId41" Type="http://schemas.openxmlformats.org/officeDocument/2006/relationships/slideLayout" Target="../slideLayouts/slideLayout1150.xml"/><Relationship Id="rId1" Type="http://schemas.openxmlformats.org/officeDocument/2006/relationships/slideLayout" Target="../slideLayouts/slideLayout1110.xml"/><Relationship Id="rId6" Type="http://schemas.openxmlformats.org/officeDocument/2006/relationships/slideLayout" Target="../slideLayouts/slideLayout1115.xml"/><Relationship Id="rId11" Type="http://schemas.openxmlformats.org/officeDocument/2006/relationships/slideLayout" Target="../slideLayouts/slideLayout1120.xml"/><Relationship Id="rId24" Type="http://schemas.openxmlformats.org/officeDocument/2006/relationships/slideLayout" Target="../slideLayouts/slideLayout1133.xml"/><Relationship Id="rId32" Type="http://schemas.openxmlformats.org/officeDocument/2006/relationships/slideLayout" Target="../slideLayouts/slideLayout1141.xml"/><Relationship Id="rId37" Type="http://schemas.openxmlformats.org/officeDocument/2006/relationships/slideLayout" Target="../slideLayouts/slideLayout1146.xml"/><Relationship Id="rId40" Type="http://schemas.openxmlformats.org/officeDocument/2006/relationships/slideLayout" Target="../slideLayouts/slideLayout1149.xml"/><Relationship Id="rId45" Type="http://schemas.openxmlformats.org/officeDocument/2006/relationships/theme" Target="../theme/theme56.xml"/><Relationship Id="rId5" Type="http://schemas.openxmlformats.org/officeDocument/2006/relationships/slideLayout" Target="../slideLayouts/slideLayout1114.xml"/><Relationship Id="rId15" Type="http://schemas.openxmlformats.org/officeDocument/2006/relationships/slideLayout" Target="../slideLayouts/slideLayout1124.xml"/><Relationship Id="rId23" Type="http://schemas.openxmlformats.org/officeDocument/2006/relationships/slideLayout" Target="../slideLayouts/slideLayout1132.xml"/><Relationship Id="rId28" Type="http://schemas.openxmlformats.org/officeDocument/2006/relationships/slideLayout" Target="../slideLayouts/slideLayout1137.xml"/><Relationship Id="rId36" Type="http://schemas.openxmlformats.org/officeDocument/2006/relationships/slideLayout" Target="../slideLayouts/slideLayout1145.xml"/><Relationship Id="rId10" Type="http://schemas.openxmlformats.org/officeDocument/2006/relationships/slideLayout" Target="../slideLayouts/slideLayout1119.xml"/><Relationship Id="rId19" Type="http://schemas.openxmlformats.org/officeDocument/2006/relationships/slideLayout" Target="../slideLayouts/slideLayout1128.xml"/><Relationship Id="rId31" Type="http://schemas.openxmlformats.org/officeDocument/2006/relationships/slideLayout" Target="../slideLayouts/slideLayout1140.xml"/><Relationship Id="rId44" Type="http://schemas.openxmlformats.org/officeDocument/2006/relationships/slideLayout" Target="../slideLayouts/slideLayout1153.xml"/><Relationship Id="rId4" Type="http://schemas.openxmlformats.org/officeDocument/2006/relationships/slideLayout" Target="../slideLayouts/slideLayout1113.xml"/><Relationship Id="rId9" Type="http://schemas.openxmlformats.org/officeDocument/2006/relationships/slideLayout" Target="../slideLayouts/slideLayout1118.xml"/><Relationship Id="rId14" Type="http://schemas.openxmlformats.org/officeDocument/2006/relationships/slideLayout" Target="../slideLayouts/slideLayout1123.xml"/><Relationship Id="rId22" Type="http://schemas.openxmlformats.org/officeDocument/2006/relationships/slideLayout" Target="../slideLayouts/slideLayout1131.xml"/><Relationship Id="rId27" Type="http://schemas.openxmlformats.org/officeDocument/2006/relationships/slideLayout" Target="../slideLayouts/slideLayout1136.xml"/><Relationship Id="rId30" Type="http://schemas.openxmlformats.org/officeDocument/2006/relationships/slideLayout" Target="../slideLayouts/slideLayout1139.xml"/><Relationship Id="rId35" Type="http://schemas.openxmlformats.org/officeDocument/2006/relationships/slideLayout" Target="../slideLayouts/slideLayout1144.xml"/><Relationship Id="rId43" Type="http://schemas.openxmlformats.org/officeDocument/2006/relationships/slideLayout" Target="../slideLayouts/slideLayout1152.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1161.xml"/><Relationship Id="rId13" Type="http://schemas.openxmlformats.org/officeDocument/2006/relationships/slideLayout" Target="../slideLayouts/slideLayout1166.xml"/><Relationship Id="rId18" Type="http://schemas.openxmlformats.org/officeDocument/2006/relationships/slideLayout" Target="../slideLayouts/slideLayout1171.xml"/><Relationship Id="rId3" Type="http://schemas.openxmlformats.org/officeDocument/2006/relationships/slideLayout" Target="../slideLayouts/slideLayout1156.xml"/><Relationship Id="rId21" Type="http://schemas.openxmlformats.org/officeDocument/2006/relationships/slideLayout" Target="../slideLayouts/slideLayout1174.xml"/><Relationship Id="rId7" Type="http://schemas.openxmlformats.org/officeDocument/2006/relationships/slideLayout" Target="../slideLayouts/slideLayout1160.xml"/><Relationship Id="rId12" Type="http://schemas.openxmlformats.org/officeDocument/2006/relationships/slideLayout" Target="../slideLayouts/slideLayout1165.xml"/><Relationship Id="rId17" Type="http://schemas.openxmlformats.org/officeDocument/2006/relationships/slideLayout" Target="../slideLayouts/slideLayout1170.xml"/><Relationship Id="rId2" Type="http://schemas.openxmlformats.org/officeDocument/2006/relationships/slideLayout" Target="../slideLayouts/slideLayout1155.xml"/><Relationship Id="rId16" Type="http://schemas.openxmlformats.org/officeDocument/2006/relationships/slideLayout" Target="../slideLayouts/slideLayout1169.xml"/><Relationship Id="rId20" Type="http://schemas.openxmlformats.org/officeDocument/2006/relationships/slideLayout" Target="../slideLayouts/slideLayout1173.xml"/><Relationship Id="rId1" Type="http://schemas.openxmlformats.org/officeDocument/2006/relationships/slideLayout" Target="../slideLayouts/slideLayout1154.xml"/><Relationship Id="rId6" Type="http://schemas.openxmlformats.org/officeDocument/2006/relationships/slideLayout" Target="../slideLayouts/slideLayout1159.xml"/><Relationship Id="rId11" Type="http://schemas.openxmlformats.org/officeDocument/2006/relationships/slideLayout" Target="../slideLayouts/slideLayout1164.xml"/><Relationship Id="rId24" Type="http://schemas.openxmlformats.org/officeDocument/2006/relationships/image" Target="../media/image1.png"/><Relationship Id="rId5" Type="http://schemas.openxmlformats.org/officeDocument/2006/relationships/slideLayout" Target="../slideLayouts/slideLayout1158.xml"/><Relationship Id="rId15" Type="http://schemas.openxmlformats.org/officeDocument/2006/relationships/slideLayout" Target="../slideLayouts/slideLayout1168.xml"/><Relationship Id="rId23" Type="http://schemas.openxmlformats.org/officeDocument/2006/relationships/theme" Target="../theme/theme57.xml"/><Relationship Id="rId10" Type="http://schemas.openxmlformats.org/officeDocument/2006/relationships/slideLayout" Target="../slideLayouts/slideLayout1163.xml"/><Relationship Id="rId19" Type="http://schemas.openxmlformats.org/officeDocument/2006/relationships/slideLayout" Target="../slideLayouts/slideLayout1172.xml"/><Relationship Id="rId4" Type="http://schemas.openxmlformats.org/officeDocument/2006/relationships/slideLayout" Target="../slideLayouts/slideLayout1157.xml"/><Relationship Id="rId9" Type="http://schemas.openxmlformats.org/officeDocument/2006/relationships/slideLayout" Target="../slideLayouts/slideLayout1162.xml"/><Relationship Id="rId14" Type="http://schemas.openxmlformats.org/officeDocument/2006/relationships/slideLayout" Target="../slideLayouts/slideLayout1167.xml"/><Relationship Id="rId22" Type="http://schemas.openxmlformats.org/officeDocument/2006/relationships/slideLayout" Target="../slideLayouts/slideLayout117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1183.xml"/><Relationship Id="rId13" Type="http://schemas.openxmlformats.org/officeDocument/2006/relationships/slideLayout" Target="../slideLayouts/slideLayout1188.xml"/><Relationship Id="rId18" Type="http://schemas.openxmlformats.org/officeDocument/2006/relationships/slideLayout" Target="../slideLayouts/slideLayout1193.xml"/><Relationship Id="rId3" Type="http://schemas.openxmlformats.org/officeDocument/2006/relationships/slideLayout" Target="../slideLayouts/slideLayout1178.xml"/><Relationship Id="rId7" Type="http://schemas.openxmlformats.org/officeDocument/2006/relationships/slideLayout" Target="../slideLayouts/slideLayout1182.xml"/><Relationship Id="rId12" Type="http://schemas.openxmlformats.org/officeDocument/2006/relationships/slideLayout" Target="../slideLayouts/slideLayout1187.xml"/><Relationship Id="rId17" Type="http://schemas.openxmlformats.org/officeDocument/2006/relationships/slideLayout" Target="../slideLayouts/slideLayout1192.xml"/><Relationship Id="rId2" Type="http://schemas.openxmlformats.org/officeDocument/2006/relationships/slideLayout" Target="../slideLayouts/slideLayout1177.xml"/><Relationship Id="rId16" Type="http://schemas.openxmlformats.org/officeDocument/2006/relationships/slideLayout" Target="../slideLayouts/slideLayout1191.xml"/><Relationship Id="rId20" Type="http://schemas.openxmlformats.org/officeDocument/2006/relationships/image" Target="../media/image10.png"/><Relationship Id="rId1" Type="http://schemas.openxmlformats.org/officeDocument/2006/relationships/slideLayout" Target="../slideLayouts/slideLayout1176.xml"/><Relationship Id="rId6" Type="http://schemas.openxmlformats.org/officeDocument/2006/relationships/slideLayout" Target="../slideLayouts/slideLayout1181.xml"/><Relationship Id="rId11" Type="http://schemas.openxmlformats.org/officeDocument/2006/relationships/slideLayout" Target="../slideLayouts/slideLayout1186.xml"/><Relationship Id="rId5" Type="http://schemas.openxmlformats.org/officeDocument/2006/relationships/slideLayout" Target="../slideLayouts/slideLayout1180.xml"/><Relationship Id="rId15" Type="http://schemas.openxmlformats.org/officeDocument/2006/relationships/slideLayout" Target="../slideLayouts/slideLayout1190.xml"/><Relationship Id="rId10" Type="http://schemas.openxmlformats.org/officeDocument/2006/relationships/slideLayout" Target="../slideLayouts/slideLayout1185.xml"/><Relationship Id="rId19" Type="http://schemas.openxmlformats.org/officeDocument/2006/relationships/theme" Target="../theme/theme58.xml"/><Relationship Id="rId4" Type="http://schemas.openxmlformats.org/officeDocument/2006/relationships/slideLayout" Target="../slideLayouts/slideLayout1179.xml"/><Relationship Id="rId9" Type="http://schemas.openxmlformats.org/officeDocument/2006/relationships/slideLayout" Target="../slideLayouts/slideLayout1184.xml"/><Relationship Id="rId14" Type="http://schemas.openxmlformats.org/officeDocument/2006/relationships/slideLayout" Target="../slideLayouts/slideLayout1189.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1201.xml"/><Relationship Id="rId13" Type="http://schemas.openxmlformats.org/officeDocument/2006/relationships/slideLayout" Target="../slideLayouts/slideLayout1206.xml"/><Relationship Id="rId3" Type="http://schemas.openxmlformats.org/officeDocument/2006/relationships/slideLayout" Target="../slideLayouts/slideLayout1196.xml"/><Relationship Id="rId7" Type="http://schemas.openxmlformats.org/officeDocument/2006/relationships/slideLayout" Target="../slideLayouts/slideLayout1200.xml"/><Relationship Id="rId12" Type="http://schemas.openxmlformats.org/officeDocument/2006/relationships/slideLayout" Target="../slideLayouts/slideLayout1205.xml"/><Relationship Id="rId2" Type="http://schemas.openxmlformats.org/officeDocument/2006/relationships/slideLayout" Target="../slideLayouts/slideLayout1195.xml"/><Relationship Id="rId16" Type="http://schemas.openxmlformats.org/officeDocument/2006/relationships/image" Target="../media/image10.png"/><Relationship Id="rId1" Type="http://schemas.openxmlformats.org/officeDocument/2006/relationships/slideLayout" Target="../slideLayouts/slideLayout1194.xml"/><Relationship Id="rId6" Type="http://schemas.openxmlformats.org/officeDocument/2006/relationships/slideLayout" Target="../slideLayouts/slideLayout1199.xml"/><Relationship Id="rId11" Type="http://schemas.openxmlformats.org/officeDocument/2006/relationships/slideLayout" Target="../slideLayouts/slideLayout1204.xml"/><Relationship Id="rId5" Type="http://schemas.openxmlformats.org/officeDocument/2006/relationships/slideLayout" Target="../slideLayouts/slideLayout1198.xml"/><Relationship Id="rId15" Type="http://schemas.openxmlformats.org/officeDocument/2006/relationships/theme" Target="../theme/theme59.xml"/><Relationship Id="rId10" Type="http://schemas.openxmlformats.org/officeDocument/2006/relationships/slideLayout" Target="../slideLayouts/slideLayout1203.xml"/><Relationship Id="rId4" Type="http://schemas.openxmlformats.org/officeDocument/2006/relationships/slideLayout" Target="../slideLayouts/slideLayout1197.xml"/><Relationship Id="rId9" Type="http://schemas.openxmlformats.org/officeDocument/2006/relationships/slideLayout" Target="../slideLayouts/slideLayout1202.xml"/><Relationship Id="rId14" Type="http://schemas.openxmlformats.org/officeDocument/2006/relationships/slideLayout" Target="../slideLayouts/slideLayout12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ags" Target="../tags/tag4.xml"/><Relationship Id="rId3" Type="http://schemas.openxmlformats.org/officeDocument/2006/relationships/slideLayout" Target="../slideLayouts/slideLayout101.xml"/><Relationship Id="rId21" Type="http://schemas.openxmlformats.org/officeDocument/2006/relationships/image" Target="../media/image10.png"/><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vmlDrawing" Target="../drawings/vmlDrawing3.vml"/><Relationship Id="rId2" Type="http://schemas.openxmlformats.org/officeDocument/2006/relationships/slideLayout" Target="../slideLayouts/slideLayout100.xml"/><Relationship Id="rId16" Type="http://schemas.openxmlformats.org/officeDocument/2006/relationships/theme" Target="../theme/theme6.xml"/><Relationship Id="rId20" Type="http://schemas.openxmlformats.org/officeDocument/2006/relationships/image" Target="../media/image15.emf"/><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oleObject" Target="../embeddings/oleObject3.bin"/><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1215.xml"/><Relationship Id="rId13" Type="http://schemas.openxmlformats.org/officeDocument/2006/relationships/slideLayout" Target="../slideLayouts/slideLayout1220.xml"/><Relationship Id="rId18" Type="http://schemas.openxmlformats.org/officeDocument/2006/relationships/slideLayout" Target="../slideLayouts/slideLayout1225.xml"/><Relationship Id="rId3" Type="http://schemas.openxmlformats.org/officeDocument/2006/relationships/slideLayout" Target="../slideLayouts/slideLayout1210.xml"/><Relationship Id="rId7" Type="http://schemas.openxmlformats.org/officeDocument/2006/relationships/slideLayout" Target="../slideLayouts/slideLayout1214.xml"/><Relationship Id="rId12" Type="http://schemas.openxmlformats.org/officeDocument/2006/relationships/slideLayout" Target="../slideLayouts/slideLayout1219.xml"/><Relationship Id="rId17" Type="http://schemas.openxmlformats.org/officeDocument/2006/relationships/slideLayout" Target="../slideLayouts/slideLayout1224.xml"/><Relationship Id="rId2" Type="http://schemas.openxmlformats.org/officeDocument/2006/relationships/slideLayout" Target="../slideLayouts/slideLayout1209.xml"/><Relationship Id="rId16" Type="http://schemas.openxmlformats.org/officeDocument/2006/relationships/slideLayout" Target="../slideLayouts/slideLayout1223.xml"/><Relationship Id="rId20" Type="http://schemas.openxmlformats.org/officeDocument/2006/relationships/image" Target="../media/image10.png"/><Relationship Id="rId1" Type="http://schemas.openxmlformats.org/officeDocument/2006/relationships/slideLayout" Target="../slideLayouts/slideLayout1208.xml"/><Relationship Id="rId6" Type="http://schemas.openxmlformats.org/officeDocument/2006/relationships/slideLayout" Target="../slideLayouts/slideLayout1213.xml"/><Relationship Id="rId11" Type="http://schemas.openxmlformats.org/officeDocument/2006/relationships/slideLayout" Target="../slideLayouts/slideLayout1218.xml"/><Relationship Id="rId5" Type="http://schemas.openxmlformats.org/officeDocument/2006/relationships/slideLayout" Target="../slideLayouts/slideLayout1212.xml"/><Relationship Id="rId15" Type="http://schemas.openxmlformats.org/officeDocument/2006/relationships/slideLayout" Target="../slideLayouts/slideLayout1222.xml"/><Relationship Id="rId10" Type="http://schemas.openxmlformats.org/officeDocument/2006/relationships/slideLayout" Target="../slideLayouts/slideLayout1217.xml"/><Relationship Id="rId19" Type="http://schemas.openxmlformats.org/officeDocument/2006/relationships/theme" Target="../theme/theme60.xml"/><Relationship Id="rId4" Type="http://schemas.openxmlformats.org/officeDocument/2006/relationships/slideLayout" Target="../slideLayouts/slideLayout1211.xml"/><Relationship Id="rId9" Type="http://schemas.openxmlformats.org/officeDocument/2006/relationships/slideLayout" Target="../slideLayouts/slideLayout1216.xml"/><Relationship Id="rId14" Type="http://schemas.openxmlformats.org/officeDocument/2006/relationships/slideLayout" Target="../slideLayouts/slideLayout1221.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1233.xml"/><Relationship Id="rId13" Type="http://schemas.openxmlformats.org/officeDocument/2006/relationships/slideLayout" Target="../slideLayouts/slideLayout1238.xml"/><Relationship Id="rId18" Type="http://schemas.openxmlformats.org/officeDocument/2006/relationships/slideLayout" Target="../slideLayouts/slideLayout1243.xml"/><Relationship Id="rId26" Type="http://schemas.openxmlformats.org/officeDocument/2006/relationships/slideLayout" Target="../slideLayouts/slideLayout1251.xml"/><Relationship Id="rId39" Type="http://schemas.openxmlformats.org/officeDocument/2006/relationships/slideLayout" Target="../slideLayouts/slideLayout1264.xml"/><Relationship Id="rId3" Type="http://schemas.openxmlformats.org/officeDocument/2006/relationships/slideLayout" Target="../slideLayouts/slideLayout1228.xml"/><Relationship Id="rId21" Type="http://schemas.openxmlformats.org/officeDocument/2006/relationships/slideLayout" Target="../slideLayouts/slideLayout1246.xml"/><Relationship Id="rId34" Type="http://schemas.openxmlformats.org/officeDocument/2006/relationships/slideLayout" Target="../slideLayouts/slideLayout1259.xml"/><Relationship Id="rId42" Type="http://schemas.openxmlformats.org/officeDocument/2006/relationships/slideLayout" Target="../slideLayouts/slideLayout1267.xml"/><Relationship Id="rId7" Type="http://schemas.openxmlformats.org/officeDocument/2006/relationships/slideLayout" Target="../slideLayouts/slideLayout1232.xml"/><Relationship Id="rId12" Type="http://schemas.openxmlformats.org/officeDocument/2006/relationships/slideLayout" Target="../slideLayouts/slideLayout1237.xml"/><Relationship Id="rId17" Type="http://schemas.openxmlformats.org/officeDocument/2006/relationships/slideLayout" Target="../slideLayouts/slideLayout1242.xml"/><Relationship Id="rId25" Type="http://schemas.openxmlformats.org/officeDocument/2006/relationships/slideLayout" Target="../slideLayouts/slideLayout1250.xml"/><Relationship Id="rId33" Type="http://schemas.openxmlformats.org/officeDocument/2006/relationships/slideLayout" Target="../slideLayouts/slideLayout1258.xml"/><Relationship Id="rId38" Type="http://schemas.openxmlformats.org/officeDocument/2006/relationships/slideLayout" Target="../slideLayouts/slideLayout1263.xml"/><Relationship Id="rId46" Type="http://schemas.openxmlformats.org/officeDocument/2006/relationships/image" Target="../media/image1.png"/><Relationship Id="rId2" Type="http://schemas.openxmlformats.org/officeDocument/2006/relationships/slideLayout" Target="../slideLayouts/slideLayout1227.xml"/><Relationship Id="rId16" Type="http://schemas.openxmlformats.org/officeDocument/2006/relationships/slideLayout" Target="../slideLayouts/slideLayout1241.xml"/><Relationship Id="rId20" Type="http://schemas.openxmlformats.org/officeDocument/2006/relationships/slideLayout" Target="../slideLayouts/slideLayout1245.xml"/><Relationship Id="rId29" Type="http://schemas.openxmlformats.org/officeDocument/2006/relationships/slideLayout" Target="../slideLayouts/slideLayout1254.xml"/><Relationship Id="rId41" Type="http://schemas.openxmlformats.org/officeDocument/2006/relationships/slideLayout" Target="../slideLayouts/slideLayout1266.xml"/><Relationship Id="rId1" Type="http://schemas.openxmlformats.org/officeDocument/2006/relationships/slideLayout" Target="../slideLayouts/slideLayout1226.xml"/><Relationship Id="rId6" Type="http://schemas.openxmlformats.org/officeDocument/2006/relationships/slideLayout" Target="../slideLayouts/slideLayout1231.xml"/><Relationship Id="rId11" Type="http://schemas.openxmlformats.org/officeDocument/2006/relationships/slideLayout" Target="../slideLayouts/slideLayout1236.xml"/><Relationship Id="rId24" Type="http://schemas.openxmlformats.org/officeDocument/2006/relationships/slideLayout" Target="../slideLayouts/slideLayout1249.xml"/><Relationship Id="rId32" Type="http://schemas.openxmlformats.org/officeDocument/2006/relationships/slideLayout" Target="../slideLayouts/slideLayout1257.xml"/><Relationship Id="rId37" Type="http://schemas.openxmlformats.org/officeDocument/2006/relationships/slideLayout" Target="../slideLayouts/slideLayout1262.xml"/><Relationship Id="rId40" Type="http://schemas.openxmlformats.org/officeDocument/2006/relationships/slideLayout" Target="../slideLayouts/slideLayout1265.xml"/><Relationship Id="rId45" Type="http://schemas.openxmlformats.org/officeDocument/2006/relationships/theme" Target="../theme/theme61.xml"/><Relationship Id="rId5" Type="http://schemas.openxmlformats.org/officeDocument/2006/relationships/slideLayout" Target="../slideLayouts/slideLayout1230.xml"/><Relationship Id="rId15" Type="http://schemas.openxmlformats.org/officeDocument/2006/relationships/slideLayout" Target="../slideLayouts/slideLayout1240.xml"/><Relationship Id="rId23" Type="http://schemas.openxmlformats.org/officeDocument/2006/relationships/slideLayout" Target="../slideLayouts/slideLayout1248.xml"/><Relationship Id="rId28" Type="http://schemas.openxmlformats.org/officeDocument/2006/relationships/slideLayout" Target="../slideLayouts/slideLayout1253.xml"/><Relationship Id="rId36" Type="http://schemas.openxmlformats.org/officeDocument/2006/relationships/slideLayout" Target="../slideLayouts/slideLayout1261.xml"/><Relationship Id="rId10" Type="http://schemas.openxmlformats.org/officeDocument/2006/relationships/slideLayout" Target="../slideLayouts/slideLayout1235.xml"/><Relationship Id="rId19" Type="http://schemas.openxmlformats.org/officeDocument/2006/relationships/slideLayout" Target="../slideLayouts/slideLayout1244.xml"/><Relationship Id="rId31" Type="http://schemas.openxmlformats.org/officeDocument/2006/relationships/slideLayout" Target="../slideLayouts/slideLayout1256.xml"/><Relationship Id="rId44" Type="http://schemas.openxmlformats.org/officeDocument/2006/relationships/slideLayout" Target="../slideLayouts/slideLayout1269.xml"/><Relationship Id="rId4" Type="http://schemas.openxmlformats.org/officeDocument/2006/relationships/slideLayout" Target="../slideLayouts/slideLayout1229.xml"/><Relationship Id="rId9" Type="http://schemas.openxmlformats.org/officeDocument/2006/relationships/slideLayout" Target="../slideLayouts/slideLayout1234.xml"/><Relationship Id="rId14" Type="http://schemas.openxmlformats.org/officeDocument/2006/relationships/slideLayout" Target="../slideLayouts/slideLayout1239.xml"/><Relationship Id="rId22" Type="http://schemas.openxmlformats.org/officeDocument/2006/relationships/slideLayout" Target="../slideLayouts/slideLayout1247.xml"/><Relationship Id="rId27" Type="http://schemas.openxmlformats.org/officeDocument/2006/relationships/slideLayout" Target="../slideLayouts/slideLayout1252.xml"/><Relationship Id="rId30" Type="http://schemas.openxmlformats.org/officeDocument/2006/relationships/slideLayout" Target="../slideLayouts/slideLayout1255.xml"/><Relationship Id="rId35" Type="http://schemas.openxmlformats.org/officeDocument/2006/relationships/slideLayout" Target="../slideLayouts/slideLayout1260.xml"/><Relationship Id="rId43" Type="http://schemas.openxmlformats.org/officeDocument/2006/relationships/slideLayout" Target="../slideLayouts/slideLayout1268.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1277.xml"/><Relationship Id="rId13" Type="http://schemas.openxmlformats.org/officeDocument/2006/relationships/slideLayout" Target="../slideLayouts/slideLayout1282.xml"/><Relationship Id="rId18" Type="http://schemas.openxmlformats.org/officeDocument/2006/relationships/slideLayout" Target="../slideLayouts/slideLayout1287.xml"/><Relationship Id="rId26" Type="http://schemas.openxmlformats.org/officeDocument/2006/relationships/slideLayout" Target="../slideLayouts/slideLayout1295.xml"/><Relationship Id="rId39" Type="http://schemas.openxmlformats.org/officeDocument/2006/relationships/slideLayout" Target="../slideLayouts/slideLayout1308.xml"/><Relationship Id="rId3" Type="http://schemas.openxmlformats.org/officeDocument/2006/relationships/slideLayout" Target="../slideLayouts/slideLayout1272.xml"/><Relationship Id="rId21" Type="http://schemas.openxmlformats.org/officeDocument/2006/relationships/slideLayout" Target="../slideLayouts/slideLayout1290.xml"/><Relationship Id="rId34" Type="http://schemas.openxmlformats.org/officeDocument/2006/relationships/slideLayout" Target="../slideLayouts/slideLayout1303.xml"/><Relationship Id="rId42" Type="http://schemas.openxmlformats.org/officeDocument/2006/relationships/slideLayout" Target="../slideLayouts/slideLayout1311.xml"/><Relationship Id="rId7" Type="http://schemas.openxmlformats.org/officeDocument/2006/relationships/slideLayout" Target="../slideLayouts/slideLayout1276.xml"/><Relationship Id="rId12" Type="http://schemas.openxmlformats.org/officeDocument/2006/relationships/slideLayout" Target="../slideLayouts/slideLayout1281.xml"/><Relationship Id="rId17" Type="http://schemas.openxmlformats.org/officeDocument/2006/relationships/slideLayout" Target="../slideLayouts/slideLayout1286.xml"/><Relationship Id="rId25" Type="http://schemas.openxmlformats.org/officeDocument/2006/relationships/slideLayout" Target="../slideLayouts/slideLayout1294.xml"/><Relationship Id="rId33" Type="http://schemas.openxmlformats.org/officeDocument/2006/relationships/slideLayout" Target="../slideLayouts/slideLayout1302.xml"/><Relationship Id="rId38" Type="http://schemas.openxmlformats.org/officeDocument/2006/relationships/slideLayout" Target="../slideLayouts/slideLayout1307.xml"/><Relationship Id="rId46" Type="http://schemas.openxmlformats.org/officeDocument/2006/relationships/image" Target="../media/image1.png"/><Relationship Id="rId2" Type="http://schemas.openxmlformats.org/officeDocument/2006/relationships/slideLayout" Target="../slideLayouts/slideLayout1271.xml"/><Relationship Id="rId16" Type="http://schemas.openxmlformats.org/officeDocument/2006/relationships/slideLayout" Target="../slideLayouts/slideLayout1285.xml"/><Relationship Id="rId20" Type="http://schemas.openxmlformats.org/officeDocument/2006/relationships/slideLayout" Target="../slideLayouts/slideLayout1289.xml"/><Relationship Id="rId29" Type="http://schemas.openxmlformats.org/officeDocument/2006/relationships/slideLayout" Target="../slideLayouts/slideLayout1298.xml"/><Relationship Id="rId41" Type="http://schemas.openxmlformats.org/officeDocument/2006/relationships/slideLayout" Target="../slideLayouts/slideLayout1310.xml"/><Relationship Id="rId1" Type="http://schemas.openxmlformats.org/officeDocument/2006/relationships/slideLayout" Target="../slideLayouts/slideLayout1270.xml"/><Relationship Id="rId6" Type="http://schemas.openxmlformats.org/officeDocument/2006/relationships/slideLayout" Target="../slideLayouts/slideLayout1275.xml"/><Relationship Id="rId11" Type="http://schemas.openxmlformats.org/officeDocument/2006/relationships/slideLayout" Target="../slideLayouts/slideLayout1280.xml"/><Relationship Id="rId24" Type="http://schemas.openxmlformats.org/officeDocument/2006/relationships/slideLayout" Target="../slideLayouts/slideLayout1293.xml"/><Relationship Id="rId32" Type="http://schemas.openxmlformats.org/officeDocument/2006/relationships/slideLayout" Target="../slideLayouts/slideLayout1301.xml"/><Relationship Id="rId37" Type="http://schemas.openxmlformats.org/officeDocument/2006/relationships/slideLayout" Target="../slideLayouts/slideLayout1306.xml"/><Relationship Id="rId40" Type="http://schemas.openxmlformats.org/officeDocument/2006/relationships/slideLayout" Target="../slideLayouts/slideLayout1309.xml"/><Relationship Id="rId45" Type="http://schemas.openxmlformats.org/officeDocument/2006/relationships/theme" Target="../theme/theme62.xml"/><Relationship Id="rId5" Type="http://schemas.openxmlformats.org/officeDocument/2006/relationships/slideLayout" Target="../slideLayouts/slideLayout1274.xml"/><Relationship Id="rId15" Type="http://schemas.openxmlformats.org/officeDocument/2006/relationships/slideLayout" Target="../slideLayouts/slideLayout1284.xml"/><Relationship Id="rId23" Type="http://schemas.openxmlformats.org/officeDocument/2006/relationships/slideLayout" Target="../slideLayouts/slideLayout1292.xml"/><Relationship Id="rId28" Type="http://schemas.openxmlformats.org/officeDocument/2006/relationships/slideLayout" Target="../slideLayouts/slideLayout1297.xml"/><Relationship Id="rId36" Type="http://schemas.openxmlformats.org/officeDocument/2006/relationships/slideLayout" Target="../slideLayouts/slideLayout1305.xml"/><Relationship Id="rId10" Type="http://schemas.openxmlformats.org/officeDocument/2006/relationships/slideLayout" Target="../slideLayouts/slideLayout1279.xml"/><Relationship Id="rId19" Type="http://schemas.openxmlformats.org/officeDocument/2006/relationships/slideLayout" Target="../slideLayouts/slideLayout1288.xml"/><Relationship Id="rId31" Type="http://schemas.openxmlformats.org/officeDocument/2006/relationships/slideLayout" Target="../slideLayouts/slideLayout1300.xml"/><Relationship Id="rId44" Type="http://schemas.openxmlformats.org/officeDocument/2006/relationships/slideLayout" Target="../slideLayouts/slideLayout1313.xml"/><Relationship Id="rId4" Type="http://schemas.openxmlformats.org/officeDocument/2006/relationships/slideLayout" Target="../slideLayouts/slideLayout1273.xml"/><Relationship Id="rId9" Type="http://schemas.openxmlformats.org/officeDocument/2006/relationships/slideLayout" Target="../slideLayouts/slideLayout1278.xml"/><Relationship Id="rId14" Type="http://schemas.openxmlformats.org/officeDocument/2006/relationships/slideLayout" Target="../slideLayouts/slideLayout1283.xml"/><Relationship Id="rId22" Type="http://schemas.openxmlformats.org/officeDocument/2006/relationships/slideLayout" Target="../slideLayouts/slideLayout1291.xml"/><Relationship Id="rId27" Type="http://schemas.openxmlformats.org/officeDocument/2006/relationships/slideLayout" Target="../slideLayouts/slideLayout1296.xml"/><Relationship Id="rId30" Type="http://schemas.openxmlformats.org/officeDocument/2006/relationships/slideLayout" Target="../slideLayouts/slideLayout1299.xml"/><Relationship Id="rId35" Type="http://schemas.openxmlformats.org/officeDocument/2006/relationships/slideLayout" Target="../slideLayouts/slideLayout1304.xml"/><Relationship Id="rId43" Type="http://schemas.openxmlformats.org/officeDocument/2006/relationships/slideLayout" Target="../slideLayouts/slideLayout131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1321.xml"/><Relationship Id="rId13" Type="http://schemas.openxmlformats.org/officeDocument/2006/relationships/slideLayout" Target="../slideLayouts/slideLayout1326.xml"/><Relationship Id="rId18" Type="http://schemas.openxmlformats.org/officeDocument/2006/relationships/slideLayout" Target="../slideLayouts/slideLayout1331.xml"/><Relationship Id="rId3" Type="http://schemas.openxmlformats.org/officeDocument/2006/relationships/slideLayout" Target="../slideLayouts/slideLayout1316.xml"/><Relationship Id="rId7" Type="http://schemas.openxmlformats.org/officeDocument/2006/relationships/slideLayout" Target="../slideLayouts/slideLayout1320.xml"/><Relationship Id="rId12" Type="http://schemas.openxmlformats.org/officeDocument/2006/relationships/slideLayout" Target="../slideLayouts/slideLayout1325.xml"/><Relationship Id="rId17" Type="http://schemas.openxmlformats.org/officeDocument/2006/relationships/slideLayout" Target="../slideLayouts/slideLayout1330.xml"/><Relationship Id="rId2" Type="http://schemas.openxmlformats.org/officeDocument/2006/relationships/slideLayout" Target="../slideLayouts/slideLayout1315.xml"/><Relationship Id="rId16" Type="http://schemas.openxmlformats.org/officeDocument/2006/relationships/slideLayout" Target="../slideLayouts/slideLayout1329.xml"/><Relationship Id="rId20" Type="http://schemas.openxmlformats.org/officeDocument/2006/relationships/image" Target="../media/image10.png"/><Relationship Id="rId1" Type="http://schemas.openxmlformats.org/officeDocument/2006/relationships/slideLayout" Target="../slideLayouts/slideLayout1314.xml"/><Relationship Id="rId6" Type="http://schemas.openxmlformats.org/officeDocument/2006/relationships/slideLayout" Target="../slideLayouts/slideLayout1319.xml"/><Relationship Id="rId11" Type="http://schemas.openxmlformats.org/officeDocument/2006/relationships/slideLayout" Target="../slideLayouts/slideLayout1324.xml"/><Relationship Id="rId5" Type="http://schemas.openxmlformats.org/officeDocument/2006/relationships/slideLayout" Target="../slideLayouts/slideLayout1318.xml"/><Relationship Id="rId15" Type="http://schemas.openxmlformats.org/officeDocument/2006/relationships/slideLayout" Target="../slideLayouts/slideLayout1328.xml"/><Relationship Id="rId10" Type="http://schemas.openxmlformats.org/officeDocument/2006/relationships/slideLayout" Target="../slideLayouts/slideLayout1323.xml"/><Relationship Id="rId19" Type="http://schemas.openxmlformats.org/officeDocument/2006/relationships/theme" Target="../theme/theme63.xml"/><Relationship Id="rId4" Type="http://schemas.openxmlformats.org/officeDocument/2006/relationships/slideLayout" Target="../slideLayouts/slideLayout1317.xml"/><Relationship Id="rId9" Type="http://schemas.openxmlformats.org/officeDocument/2006/relationships/slideLayout" Target="../slideLayouts/slideLayout1322.xml"/><Relationship Id="rId14" Type="http://schemas.openxmlformats.org/officeDocument/2006/relationships/slideLayout" Target="../slideLayouts/slideLayout1327.xml"/></Relationships>
</file>

<file path=ppt/slideMasters/_rels/slideMaster6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slideLayout" Target="../slideLayouts/slideLayout1334.xml"/><Relationship Id="rId7" Type="http://schemas.openxmlformats.org/officeDocument/2006/relationships/tags" Target="../tags/tag30.xml"/><Relationship Id="rId2" Type="http://schemas.openxmlformats.org/officeDocument/2006/relationships/slideLayout" Target="../slideLayouts/slideLayout1333.xml"/><Relationship Id="rId1" Type="http://schemas.openxmlformats.org/officeDocument/2006/relationships/slideLayout" Target="../slideLayouts/slideLayout1332.xml"/><Relationship Id="rId6" Type="http://schemas.openxmlformats.org/officeDocument/2006/relationships/vmlDrawing" Target="../drawings/vmlDrawing29.vml"/><Relationship Id="rId5" Type="http://schemas.openxmlformats.org/officeDocument/2006/relationships/theme" Target="../theme/theme64.xml"/><Relationship Id="rId4" Type="http://schemas.openxmlformats.org/officeDocument/2006/relationships/slideLayout" Target="../slideLayouts/slideLayout1335.xml"/><Relationship Id="rId9" Type="http://schemas.openxmlformats.org/officeDocument/2006/relationships/image" Target="../media/image15.emf"/></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1343.xml"/><Relationship Id="rId13" Type="http://schemas.openxmlformats.org/officeDocument/2006/relationships/slideLayout" Target="../slideLayouts/slideLayout1348.xml"/><Relationship Id="rId18" Type="http://schemas.openxmlformats.org/officeDocument/2006/relationships/tags" Target="../tags/tag31.xml"/><Relationship Id="rId3" Type="http://schemas.openxmlformats.org/officeDocument/2006/relationships/slideLayout" Target="../slideLayouts/slideLayout1338.xml"/><Relationship Id="rId21" Type="http://schemas.openxmlformats.org/officeDocument/2006/relationships/image" Target="../media/image10.png"/><Relationship Id="rId7" Type="http://schemas.openxmlformats.org/officeDocument/2006/relationships/slideLayout" Target="../slideLayouts/slideLayout1342.xml"/><Relationship Id="rId12" Type="http://schemas.openxmlformats.org/officeDocument/2006/relationships/slideLayout" Target="../slideLayouts/slideLayout1347.xml"/><Relationship Id="rId17" Type="http://schemas.openxmlformats.org/officeDocument/2006/relationships/vmlDrawing" Target="../drawings/vmlDrawing30.vml"/><Relationship Id="rId2" Type="http://schemas.openxmlformats.org/officeDocument/2006/relationships/slideLayout" Target="../slideLayouts/slideLayout1337.xml"/><Relationship Id="rId16" Type="http://schemas.openxmlformats.org/officeDocument/2006/relationships/theme" Target="../theme/theme65.xml"/><Relationship Id="rId20" Type="http://schemas.openxmlformats.org/officeDocument/2006/relationships/image" Target="../media/image15.emf"/><Relationship Id="rId1" Type="http://schemas.openxmlformats.org/officeDocument/2006/relationships/slideLayout" Target="../slideLayouts/slideLayout1336.xml"/><Relationship Id="rId6" Type="http://schemas.openxmlformats.org/officeDocument/2006/relationships/slideLayout" Target="../slideLayouts/slideLayout1341.xml"/><Relationship Id="rId11" Type="http://schemas.openxmlformats.org/officeDocument/2006/relationships/slideLayout" Target="../slideLayouts/slideLayout1346.xml"/><Relationship Id="rId5" Type="http://schemas.openxmlformats.org/officeDocument/2006/relationships/slideLayout" Target="../slideLayouts/slideLayout1340.xml"/><Relationship Id="rId15" Type="http://schemas.openxmlformats.org/officeDocument/2006/relationships/slideLayout" Target="../slideLayouts/slideLayout1350.xml"/><Relationship Id="rId10" Type="http://schemas.openxmlformats.org/officeDocument/2006/relationships/slideLayout" Target="../slideLayouts/slideLayout1345.xml"/><Relationship Id="rId19" Type="http://schemas.openxmlformats.org/officeDocument/2006/relationships/oleObject" Target="../embeddings/oleObject30.bin"/><Relationship Id="rId4" Type="http://schemas.openxmlformats.org/officeDocument/2006/relationships/slideLayout" Target="../slideLayouts/slideLayout1339.xml"/><Relationship Id="rId9" Type="http://schemas.openxmlformats.org/officeDocument/2006/relationships/slideLayout" Target="../slideLayouts/slideLayout1344.xml"/><Relationship Id="rId14" Type="http://schemas.openxmlformats.org/officeDocument/2006/relationships/slideLayout" Target="../slideLayouts/slideLayout1349.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1358.xml"/><Relationship Id="rId13" Type="http://schemas.openxmlformats.org/officeDocument/2006/relationships/slideLayout" Target="../slideLayouts/slideLayout1363.xml"/><Relationship Id="rId18" Type="http://schemas.openxmlformats.org/officeDocument/2006/relationships/vmlDrawing" Target="../drawings/vmlDrawing31.vml"/><Relationship Id="rId3" Type="http://schemas.openxmlformats.org/officeDocument/2006/relationships/slideLayout" Target="../slideLayouts/slideLayout1353.xml"/><Relationship Id="rId21" Type="http://schemas.openxmlformats.org/officeDocument/2006/relationships/image" Target="../media/image15.emf"/><Relationship Id="rId7" Type="http://schemas.openxmlformats.org/officeDocument/2006/relationships/slideLayout" Target="../slideLayouts/slideLayout1357.xml"/><Relationship Id="rId12" Type="http://schemas.openxmlformats.org/officeDocument/2006/relationships/slideLayout" Target="../slideLayouts/slideLayout1362.xml"/><Relationship Id="rId17" Type="http://schemas.openxmlformats.org/officeDocument/2006/relationships/theme" Target="../theme/theme66.xml"/><Relationship Id="rId2" Type="http://schemas.openxmlformats.org/officeDocument/2006/relationships/slideLayout" Target="../slideLayouts/slideLayout1352.xml"/><Relationship Id="rId16" Type="http://schemas.openxmlformats.org/officeDocument/2006/relationships/slideLayout" Target="../slideLayouts/slideLayout1366.xml"/><Relationship Id="rId20" Type="http://schemas.openxmlformats.org/officeDocument/2006/relationships/oleObject" Target="../embeddings/oleObject31.bin"/><Relationship Id="rId1" Type="http://schemas.openxmlformats.org/officeDocument/2006/relationships/slideLayout" Target="../slideLayouts/slideLayout1351.xml"/><Relationship Id="rId6" Type="http://schemas.openxmlformats.org/officeDocument/2006/relationships/slideLayout" Target="../slideLayouts/slideLayout1356.xml"/><Relationship Id="rId11" Type="http://schemas.openxmlformats.org/officeDocument/2006/relationships/slideLayout" Target="../slideLayouts/slideLayout1361.xml"/><Relationship Id="rId5" Type="http://schemas.openxmlformats.org/officeDocument/2006/relationships/slideLayout" Target="../slideLayouts/slideLayout1355.xml"/><Relationship Id="rId15" Type="http://schemas.openxmlformats.org/officeDocument/2006/relationships/slideLayout" Target="../slideLayouts/slideLayout1365.xml"/><Relationship Id="rId10" Type="http://schemas.openxmlformats.org/officeDocument/2006/relationships/slideLayout" Target="../slideLayouts/slideLayout1360.xml"/><Relationship Id="rId19" Type="http://schemas.openxmlformats.org/officeDocument/2006/relationships/tags" Target="../tags/tag32.xml"/><Relationship Id="rId4" Type="http://schemas.openxmlformats.org/officeDocument/2006/relationships/slideLayout" Target="../slideLayouts/slideLayout1354.xml"/><Relationship Id="rId9" Type="http://schemas.openxmlformats.org/officeDocument/2006/relationships/slideLayout" Target="../slideLayouts/slideLayout1359.xml"/><Relationship Id="rId14" Type="http://schemas.openxmlformats.org/officeDocument/2006/relationships/slideLayout" Target="../slideLayouts/slideLayout1364.xml"/><Relationship Id="rId22" Type="http://schemas.openxmlformats.org/officeDocument/2006/relationships/image" Target="../media/image10.png"/></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1374.xml"/><Relationship Id="rId13" Type="http://schemas.openxmlformats.org/officeDocument/2006/relationships/slideLayout" Target="../slideLayouts/slideLayout1379.xml"/><Relationship Id="rId18" Type="http://schemas.openxmlformats.org/officeDocument/2006/relationships/tags" Target="../tags/tag33.xml"/><Relationship Id="rId3" Type="http://schemas.openxmlformats.org/officeDocument/2006/relationships/slideLayout" Target="../slideLayouts/slideLayout1369.xml"/><Relationship Id="rId21" Type="http://schemas.openxmlformats.org/officeDocument/2006/relationships/image" Target="../media/image10.png"/><Relationship Id="rId7" Type="http://schemas.openxmlformats.org/officeDocument/2006/relationships/slideLayout" Target="../slideLayouts/slideLayout1373.xml"/><Relationship Id="rId12" Type="http://schemas.openxmlformats.org/officeDocument/2006/relationships/slideLayout" Target="../slideLayouts/slideLayout1378.xml"/><Relationship Id="rId17" Type="http://schemas.openxmlformats.org/officeDocument/2006/relationships/vmlDrawing" Target="../drawings/vmlDrawing32.vml"/><Relationship Id="rId2" Type="http://schemas.openxmlformats.org/officeDocument/2006/relationships/slideLayout" Target="../slideLayouts/slideLayout1368.xml"/><Relationship Id="rId16" Type="http://schemas.openxmlformats.org/officeDocument/2006/relationships/theme" Target="../theme/theme67.xml"/><Relationship Id="rId20" Type="http://schemas.openxmlformats.org/officeDocument/2006/relationships/image" Target="../media/image15.emf"/><Relationship Id="rId1" Type="http://schemas.openxmlformats.org/officeDocument/2006/relationships/slideLayout" Target="../slideLayouts/slideLayout1367.xml"/><Relationship Id="rId6" Type="http://schemas.openxmlformats.org/officeDocument/2006/relationships/slideLayout" Target="../slideLayouts/slideLayout1372.xml"/><Relationship Id="rId11" Type="http://schemas.openxmlformats.org/officeDocument/2006/relationships/slideLayout" Target="../slideLayouts/slideLayout1377.xml"/><Relationship Id="rId5" Type="http://schemas.openxmlformats.org/officeDocument/2006/relationships/slideLayout" Target="../slideLayouts/slideLayout1371.xml"/><Relationship Id="rId15" Type="http://schemas.openxmlformats.org/officeDocument/2006/relationships/slideLayout" Target="../slideLayouts/slideLayout1381.xml"/><Relationship Id="rId10" Type="http://schemas.openxmlformats.org/officeDocument/2006/relationships/slideLayout" Target="../slideLayouts/slideLayout1376.xml"/><Relationship Id="rId19" Type="http://schemas.openxmlformats.org/officeDocument/2006/relationships/oleObject" Target="../embeddings/oleObject32.bin"/><Relationship Id="rId4" Type="http://schemas.openxmlformats.org/officeDocument/2006/relationships/slideLayout" Target="../slideLayouts/slideLayout1370.xml"/><Relationship Id="rId9" Type="http://schemas.openxmlformats.org/officeDocument/2006/relationships/slideLayout" Target="../slideLayouts/slideLayout1375.xml"/><Relationship Id="rId14" Type="http://schemas.openxmlformats.org/officeDocument/2006/relationships/slideLayout" Target="../slideLayouts/slideLayout1380.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1389.xml"/><Relationship Id="rId13" Type="http://schemas.openxmlformats.org/officeDocument/2006/relationships/slideLayout" Target="../slideLayouts/slideLayout1394.xml"/><Relationship Id="rId18" Type="http://schemas.openxmlformats.org/officeDocument/2006/relationships/slideLayout" Target="../slideLayouts/slideLayout1399.xml"/><Relationship Id="rId26" Type="http://schemas.openxmlformats.org/officeDocument/2006/relationships/slideLayout" Target="../slideLayouts/slideLayout1407.xml"/><Relationship Id="rId39" Type="http://schemas.openxmlformats.org/officeDocument/2006/relationships/slideLayout" Target="../slideLayouts/slideLayout1420.xml"/><Relationship Id="rId3" Type="http://schemas.openxmlformats.org/officeDocument/2006/relationships/slideLayout" Target="../slideLayouts/slideLayout1384.xml"/><Relationship Id="rId21" Type="http://schemas.openxmlformats.org/officeDocument/2006/relationships/slideLayout" Target="../slideLayouts/slideLayout1402.xml"/><Relationship Id="rId34" Type="http://schemas.openxmlformats.org/officeDocument/2006/relationships/slideLayout" Target="../slideLayouts/slideLayout1415.xml"/><Relationship Id="rId42" Type="http://schemas.openxmlformats.org/officeDocument/2006/relationships/slideLayout" Target="../slideLayouts/slideLayout1423.xml"/><Relationship Id="rId47" Type="http://schemas.openxmlformats.org/officeDocument/2006/relationships/image" Target="../media/image1.png"/><Relationship Id="rId7" Type="http://schemas.openxmlformats.org/officeDocument/2006/relationships/slideLayout" Target="../slideLayouts/slideLayout1388.xml"/><Relationship Id="rId12" Type="http://schemas.openxmlformats.org/officeDocument/2006/relationships/slideLayout" Target="../slideLayouts/slideLayout1393.xml"/><Relationship Id="rId17" Type="http://schemas.openxmlformats.org/officeDocument/2006/relationships/slideLayout" Target="../slideLayouts/slideLayout1398.xml"/><Relationship Id="rId25" Type="http://schemas.openxmlformats.org/officeDocument/2006/relationships/slideLayout" Target="../slideLayouts/slideLayout1406.xml"/><Relationship Id="rId33" Type="http://schemas.openxmlformats.org/officeDocument/2006/relationships/slideLayout" Target="../slideLayouts/slideLayout1414.xml"/><Relationship Id="rId38" Type="http://schemas.openxmlformats.org/officeDocument/2006/relationships/slideLayout" Target="../slideLayouts/slideLayout1419.xml"/><Relationship Id="rId46" Type="http://schemas.openxmlformats.org/officeDocument/2006/relationships/theme" Target="../theme/theme68.xml"/><Relationship Id="rId2" Type="http://schemas.openxmlformats.org/officeDocument/2006/relationships/slideLayout" Target="../slideLayouts/slideLayout1383.xml"/><Relationship Id="rId16" Type="http://schemas.openxmlformats.org/officeDocument/2006/relationships/slideLayout" Target="../slideLayouts/slideLayout1397.xml"/><Relationship Id="rId20" Type="http://schemas.openxmlformats.org/officeDocument/2006/relationships/slideLayout" Target="../slideLayouts/slideLayout1401.xml"/><Relationship Id="rId29" Type="http://schemas.openxmlformats.org/officeDocument/2006/relationships/slideLayout" Target="../slideLayouts/slideLayout1410.xml"/><Relationship Id="rId41" Type="http://schemas.openxmlformats.org/officeDocument/2006/relationships/slideLayout" Target="../slideLayouts/slideLayout1422.xml"/><Relationship Id="rId1" Type="http://schemas.openxmlformats.org/officeDocument/2006/relationships/slideLayout" Target="../slideLayouts/slideLayout1382.xml"/><Relationship Id="rId6" Type="http://schemas.openxmlformats.org/officeDocument/2006/relationships/slideLayout" Target="../slideLayouts/slideLayout1387.xml"/><Relationship Id="rId11" Type="http://schemas.openxmlformats.org/officeDocument/2006/relationships/slideLayout" Target="../slideLayouts/slideLayout1392.xml"/><Relationship Id="rId24" Type="http://schemas.openxmlformats.org/officeDocument/2006/relationships/slideLayout" Target="../slideLayouts/slideLayout1405.xml"/><Relationship Id="rId32" Type="http://schemas.openxmlformats.org/officeDocument/2006/relationships/slideLayout" Target="../slideLayouts/slideLayout1413.xml"/><Relationship Id="rId37" Type="http://schemas.openxmlformats.org/officeDocument/2006/relationships/slideLayout" Target="../slideLayouts/slideLayout1418.xml"/><Relationship Id="rId40" Type="http://schemas.openxmlformats.org/officeDocument/2006/relationships/slideLayout" Target="../slideLayouts/slideLayout1421.xml"/><Relationship Id="rId45" Type="http://schemas.openxmlformats.org/officeDocument/2006/relationships/slideLayout" Target="../slideLayouts/slideLayout1426.xml"/><Relationship Id="rId5" Type="http://schemas.openxmlformats.org/officeDocument/2006/relationships/slideLayout" Target="../slideLayouts/slideLayout1386.xml"/><Relationship Id="rId15" Type="http://schemas.openxmlformats.org/officeDocument/2006/relationships/slideLayout" Target="../slideLayouts/slideLayout1396.xml"/><Relationship Id="rId23" Type="http://schemas.openxmlformats.org/officeDocument/2006/relationships/slideLayout" Target="../slideLayouts/slideLayout1404.xml"/><Relationship Id="rId28" Type="http://schemas.openxmlformats.org/officeDocument/2006/relationships/slideLayout" Target="../slideLayouts/slideLayout1409.xml"/><Relationship Id="rId36" Type="http://schemas.openxmlformats.org/officeDocument/2006/relationships/slideLayout" Target="../slideLayouts/slideLayout1417.xml"/><Relationship Id="rId10" Type="http://schemas.openxmlformats.org/officeDocument/2006/relationships/slideLayout" Target="../slideLayouts/slideLayout1391.xml"/><Relationship Id="rId19" Type="http://schemas.openxmlformats.org/officeDocument/2006/relationships/slideLayout" Target="../slideLayouts/slideLayout1400.xml"/><Relationship Id="rId31" Type="http://schemas.openxmlformats.org/officeDocument/2006/relationships/slideLayout" Target="../slideLayouts/slideLayout1412.xml"/><Relationship Id="rId44" Type="http://schemas.openxmlformats.org/officeDocument/2006/relationships/slideLayout" Target="../slideLayouts/slideLayout1425.xml"/><Relationship Id="rId4" Type="http://schemas.openxmlformats.org/officeDocument/2006/relationships/slideLayout" Target="../slideLayouts/slideLayout1385.xml"/><Relationship Id="rId9" Type="http://schemas.openxmlformats.org/officeDocument/2006/relationships/slideLayout" Target="../slideLayouts/slideLayout1390.xml"/><Relationship Id="rId14" Type="http://schemas.openxmlformats.org/officeDocument/2006/relationships/slideLayout" Target="../slideLayouts/slideLayout1395.xml"/><Relationship Id="rId22" Type="http://schemas.openxmlformats.org/officeDocument/2006/relationships/slideLayout" Target="../slideLayouts/slideLayout1403.xml"/><Relationship Id="rId27" Type="http://schemas.openxmlformats.org/officeDocument/2006/relationships/slideLayout" Target="../slideLayouts/slideLayout1408.xml"/><Relationship Id="rId30" Type="http://schemas.openxmlformats.org/officeDocument/2006/relationships/slideLayout" Target="../slideLayouts/slideLayout1411.xml"/><Relationship Id="rId35" Type="http://schemas.openxmlformats.org/officeDocument/2006/relationships/slideLayout" Target="../slideLayouts/slideLayout1416.xml"/><Relationship Id="rId43" Type="http://schemas.openxmlformats.org/officeDocument/2006/relationships/slideLayout" Target="../slideLayouts/slideLayout1424.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1434.xml"/><Relationship Id="rId13" Type="http://schemas.openxmlformats.org/officeDocument/2006/relationships/slideLayout" Target="../slideLayouts/slideLayout1439.xml"/><Relationship Id="rId18" Type="http://schemas.openxmlformats.org/officeDocument/2006/relationships/slideLayout" Target="../slideLayouts/slideLayout1444.xml"/><Relationship Id="rId26" Type="http://schemas.openxmlformats.org/officeDocument/2006/relationships/slideLayout" Target="../slideLayouts/slideLayout1452.xml"/><Relationship Id="rId39" Type="http://schemas.openxmlformats.org/officeDocument/2006/relationships/slideLayout" Target="../slideLayouts/slideLayout1465.xml"/><Relationship Id="rId3" Type="http://schemas.openxmlformats.org/officeDocument/2006/relationships/slideLayout" Target="../slideLayouts/slideLayout1429.xml"/><Relationship Id="rId21" Type="http://schemas.openxmlformats.org/officeDocument/2006/relationships/slideLayout" Target="../slideLayouts/slideLayout1447.xml"/><Relationship Id="rId34" Type="http://schemas.openxmlformats.org/officeDocument/2006/relationships/slideLayout" Target="../slideLayouts/slideLayout1460.xml"/><Relationship Id="rId42" Type="http://schemas.openxmlformats.org/officeDocument/2006/relationships/slideLayout" Target="../slideLayouts/slideLayout1468.xml"/><Relationship Id="rId7" Type="http://schemas.openxmlformats.org/officeDocument/2006/relationships/slideLayout" Target="../slideLayouts/slideLayout1433.xml"/><Relationship Id="rId12" Type="http://schemas.openxmlformats.org/officeDocument/2006/relationships/slideLayout" Target="../slideLayouts/slideLayout1438.xml"/><Relationship Id="rId17" Type="http://schemas.openxmlformats.org/officeDocument/2006/relationships/slideLayout" Target="../slideLayouts/slideLayout1443.xml"/><Relationship Id="rId25" Type="http://schemas.openxmlformats.org/officeDocument/2006/relationships/slideLayout" Target="../slideLayouts/slideLayout1451.xml"/><Relationship Id="rId33" Type="http://schemas.openxmlformats.org/officeDocument/2006/relationships/slideLayout" Target="../slideLayouts/slideLayout1459.xml"/><Relationship Id="rId38" Type="http://schemas.openxmlformats.org/officeDocument/2006/relationships/slideLayout" Target="../slideLayouts/slideLayout1464.xml"/><Relationship Id="rId46" Type="http://schemas.openxmlformats.org/officeDocument/2006/relationships/image" Target="../media/image1.png"/><Relationship Id="rId2" Type="http://schemas.openxmlformats.org/officeDocument/2006/relationships/slideLayout" Target="../slideLayouts/slideLayout1428.xml"/><Relationship Id="rId16" Type="http://schemas.openxmlformats.org/officeDocument/2006/relationships/slideLayout" Target="../slideLayouts/slideLayout1442.xml"/><Relationship Id="rId20" Type="http://schemas.openxmlformats.org/officeDocument/2006/relationships/slideLayout" Target="../slideLayouts/slideLayout1446.xml"/><Relationship Id="rId29" Type="http://schemas.openxmlformats.org/officeDocument/2006/relationships/slideLayout" Target="../slideLayouts/slideLayout1455.xml"/><Relationship Id="rId41" Type="http://schemas.openxmlformats.org/officeDocument/2006/relationships/slideLayout" Target="../slideLayouts/slideLayout1467.xml"/><Relationship Id="rId1" Type="http://schemas.openxmlformats.org/officeDocument/2006/relationships/slideLayout" Target="../slideLayouts/slideLayout1427.xml"/><Relationship Id="rId6" Type="http://schemas.openxmlformats.org/officeDocument/2006/relationships/slideLayout" Target="../slideLayouts/slideLayout1432.xml"/><Relationship Id="rId11" Type="http://schemas.openxmlformats.org/officeDocument/2006/relationships/slideLayout" Target="../slideLayouts/slideLayout1437.xml"/><Relationship Id="rId24" Type="http://schemas.openxmlformats.org/officeDocument/2006/relationships/slideLayout" Target="../slideLayouts/slideLayout1450.xml"/><Relationship Id="rId32" Type="http://schemas.openxmlformats.org/officeDocument/2006/relationships/slideLayout" Target="../slideLayouts/slideLayout1458.xml"/><Relationship Id="rId37" Type="http://schemas.openxmlformats.org/officeDocument/2006/relationships/slideLayout" Target="../slideLayouts/slideLayout1463.xml"/><Relationship Id="rId40" Type="http://schemas.openxmlformats.org/officeDocument/2006/relationships/slideLayout" Target="../slideLayouts/slideLayout1466.xml"/><Relationship Id="rId45" Type="http://schemas.openxmlformats.org/officeDocument/2006/relationships/theme" Target="../theme/theme69.xml"/><Relationship Id="rId5" Type="http://schemas.openxmlformats.org/officeDocument/2006/relationships/slideLayout" Target="../slideLayouts/slideLayout1431.xml"/><Relationship Id="rId15" Type="http://schemas.openxmlformats.org/officeDocument/2006/relationships/slideLayout" Target="../slideLayouts/slideLayout1441.xml"/><Relationship Id="rId23" Type="http://schemas.openxmlformats.org/officeDocument/2006/relationships/slideLayout" Target="../slideLayouts/slideLayout1449.xml"/><Relationship Id="rId28" Type="http://schemas.openxmlformats.org/officeDocument/2006/relationships/slideLayout" Target="../slideLayouts/slideLayout1454.xml"/><Relationship Id="rId36" Type="http://schemas.openxmlformats.org/officeDocument/2006/relationships/slideLayout" Target="../slideLayouts/slideLayout1462.xml"/><Relationship Id="rId10" Type="http://schemas.openxmlformats.org/officeDocument/2006/relationships/slideLayout" Target="../slideLayouts/slideLayout1436.xml"/><Relationship Id="rId19" Type="http://schemas.openxmlformats.org/officeDocument/2006/relationships/slideLayout" Target="../slideLayouts/slideLayout1445.xml"/><Relationship Id="rId31" Type="http://schemas.openxmlformats.org/officeDocument/2006/relationships/slideLayout" Target="../slideLayouts/slideLayout1457.xml"/><Relationship Id="rId44" Type="http://schemas.openxmlformats.org/officeDocument/2006/relationships/slideLayout" Target="../slideLayouts/slideLayout1470.xml"/><Relationship Id="rId4" Type="http://schemas.openxmlformats.org/officeDocument/2006/relationships/slideLayout" Target="../slideLayouts/slideLayout1430.xml"/><Relationship Id="rId9" Type="http://schemas.openxmlformats.org/officeDocument/2006/relationships/slideLayout" Target="../slideLayouts/slideLayout1435.xml"/><Relationship Id="rId14" Type="http://schemas.openxmlformats.org/officeDocument/2006/relationships/slideLayout" Target="../slideLayouts/slideLayout1440.xml"/><Relationship Id="rId22" Type="http://schemas.openxmlformats.org/officeDocument/2006/relationships/slideLayout" Target="../slideLayouts/slideLayout1448.xml"/><Relationship Id="rId27" Type="http://schemas.openxmlformats.org/officeDocument/2006/relationships/slideLayout" Target="../slideLayouts/slideLayout1453.xml"/><Relationship Id="rId30" Type="http://schemas.openxmlformats.org/officeDocument/2006/relationships/slideLayout" Target="../slideLayouts/slideLayout1456.xml"/><Relationship Id="rId35" Type="http://schemas.openxmlformats.org/officeDocument/2006/relationships/slideLayout" Target="../slideLayouts/slideLayout1461.xml"/><Relationship Id="rId43" Type="http://schemas.openxmlformats.org/officeDocument/2006/relationships/slideLayout" Target="../slideLayouts/slideLayout146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16.xml"/><Relationship Id="rId7" Type="http://schemas.openxmlformats.org/officeDocument/2006/relationships/oleObject" Target="../embeddings/oleObject4.bin"/><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tags" Target="../tags/tag5.xml"/><Relationship Id="rId5" Type="http://schemas.openxmlformats.org/officeDocument/2006/relationships/vmlDrawing" Target="../drawings/vmlDrawing4.vml"/><Relationship Id="rId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473.xml"/><Relationship Id="rId7" Type="http://schemas.openxmlformats.org/officeDocument/2006/relationships/oleObject" Target="../embeddings/oleObject33.bin"/><Relationship Id="rId2" Type="http://schemas.openxmlformats.org/officeDocument/2006/relationships/slideLayout" Target="../slideLayouts/slideLayout1472.xml"/><Relationship Id="rId1" Type="http://schemas.openxmlformats.org/officeDocument/2006/relationships/slideLayout" Target="../slideLayouts/slideLayout1471.xml"/><Relationship Id="rId6" Type="http://schemas.openxmlformats.org/officeDocument/2006/relationships/tags" Target="../tags/tag34.xml"/><Relationship Id="rId5" Type="http://schemas.openxmlformats.org/officeDocument/2006/relationships/vmlDrawing" Target="../drawings/vmlDrawing33.vml"/><Relationship Id="rId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slideLayout" Target="../slideLayouts/slideLayout1476.xml"/><Relationship Id="rId7" Type="http://schemas.openxmlformats.org/officeDocument/2006/relationships/tags" Target="../tags/tag35.xml"/><Relationship Id="rId2" Type="http://schemas.openxmlformats.org/officeDocument/2006/relationships/slideLayout" Target="../slideLayouts/slideLayout1475.xml"/><Relationship Id="rId1" Type="http://schemas.openxmlformats.org/officeDocument/2006/relationships/slideLayout" Target="../slideLayouts/slideLayout1474.xml"/><Relationship Id="rId6" Type="http://schemas.openxmlformats.org/officeDocument/2006/relationships/vmlDrawing" Target="../drawings/vmlDrawing34.vml"/><Relationship Id="rId5" Type="http://schemas.openxmlformats.org/officeDocument/2006/relationships/theme" Target="../theme/theme71.xml"/><Relationship Id="rId4" Type="http://schemas.openxmlformats.org/officeDocument/2006/relationships/slideLayout" Target="../slideLayouts/slideLayout1477.xml"/><Relationship Id="rId9" Type="http://schemas.openxmlformats.org/officeDocument/2006/relationships/image" Target="../media/image15.emf"/></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1485.xml"/><Relationship Id="rId3" Type="http://schemas.openxmlformats.org/officeDocument/2006/relationships/slideLayout" Target="../slideLayouts/slideLayout1480.xml"/><Relationship Id="rId7" Type="http://schemas.openxmlformats.org/officeDocument/2006/relationships/slideLayout" Target="../slideLayouts/slideLayout1484.xml"/><Relationship Id="rId2" Type="http://schemas.openxmlformats.org/officeDocument/2006/relationships/slideLayout" Target="../slideLayouts/slideLayout1479.xml"/><Relationship Id="rId1" Type="http://schemas.openxmlformats.org/officeDocument/2006/relationships/slideLayout" Target="../slideLayouts/slideLayout1478.xml"/><Relationship Id="rId6" Type="http://schemas.openxmlformats.org/officeDocument/2006/relationships/slideLayout" Target="../slideLayouts/slideLayout1483.xml"/><Relationship Id="rId5" Type="http://schemas.openxmlformats.org/officeDocument/2006/relationships/slideLayout" Target="../slideLayouts/slideLayout1482.xml"/><Relationship Id="rId10" Type="http://schemas.openxmlformats.org/officeDocument/2006/relationships/theme" Target="../theme/theme72.xml"/><Relationship Id="rId4" Type="http://schemas.openxmlformats.org/officeDocument/2006/relationships/slideLayout" Target="../slideLayouts/slideLayout1481.xml"/><Relationship Id="rId9" Type="http://schemas.openxmlformats.org/officeDocument/2006/relationships/slideLayout" Target="../slideLayouts/slideLayout1486.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1494.xml"/><Relationship Id="rId13" Type="http://schemas.openxmlformats.org/officeDocument/2006/relationships/slideLayout" Target="../slideLayouts/slideLayout1499.xml"/><Relationship Id="rId18" Type="http://schemas.openxmlformats.org/officeDocument/2006/relationships/vmlDrawing" Target="../drawings/vmlDrawing35.vml"/><Relationship Id="rId3" Type="http://schemas.openxmlformats.org/officeDocument/2006/relationships/slideLayout" Target="../slideLayouts/slideLayout1489.xml"/><Relationship Id="rId21" Type="http://schemas.openxmlformats.org/officeDocument/2006/relationships/image" Target="../media/image15.emf"/><Relationship Id="rId7" Type="http://schemas.openxmlformats.org/officeDocument/2006/relationships/slideLayout" Target="../slideLayouts/slideLayout1493.xml"/><Relationship Id="rId12" Type="http://schemas.openxmlformats.org/officeDocument/2006/relationships/slideLayout" Target="../slideLayouts/slideLayout1498.xml"/><Relationship Id="rId17" Type="http://schemas.openxmlformats.org/officeDocument/2006/relationships/theme" Target="../theme/theme73.xml"/><Relationship Id="rId2" Type="http://schemas.openxmlformats.org/officeDocument/2006/relationships/slideLayout" Target="../slideLayouts/slideLayout1488.xml"/><Relationship Id="rId16" Type="http://schemas.openxmlformats.org/officeDocument/2006/relationships/slideLayout" Target="../slideLayouts/slideLayout1502.xml"/><Relationship Id="rId20" Type="http://schemas.openxmlformats.org/officeDocument/2006/relationships/oleObject" Target="../embeddings/oleObject35.bin"/><Relationship Id="rId1" Type="http://schemas.openxmlformats.org/officeDocument/2006/relationships/slideLayout" Target="../slideLayouts/slideLayout1487.xml"/><Relationship Id="rId6" Type="http://schemas.openxmlformats.org/officeDocument/2006/relationships/slideLayout" Target="../slideLayouts/slideLayout1492.xml"/><Relationship Id="rId11" Type="http://schemas.openxmlformats.org/officeDocument/2006/relationships/slideLayout" Target="../slideLayouts/slideLayout1497.xml"/><Relationship Id="rId5" Type="http://schemas.openxmlformats.org/officeDocument/2006/relationships/slideLayout" Target="../slideLayouts/slideLayout1491.xml"/><Relationship Id="rId15" Type="http://schemas.openxmlformats.org/officeDocument/2006/relationships/slideLayout" Target="../slideLayouts/slideLayout1501.xml"/><Relationship Id="rId10" Type="http://schemas.openxmlformats.org/officeDocument/2006/relationships/slideLayout" Target="../slideLayouts/slideLayout1496.xml"/><Relationship Id="rId19" Type="http://schemas.openxmlformats.org/officeDocument/2006/relationships/tags" Target="../tags/tag36.xml"/><Relationship Id="rId4" Type="http://schemas.openxmlformats.org/officeDocument/2006/relationships/slideLayout" Target="../slideLayouts/slideLayout1490.xml"/><Relationship Id="rId9" Type="http://schemas.openxmlformats.org/officeDocument/2006/relationships/slideLayout" Target="../slideLayouts/slideLayout1495.xml"/><Relationship Id="rId14" Type="http://schemas.openxmlformats.org/officeDocument/2006/relationships/slideLayout" Target="../slideLayouts/slideLayout1500.xml"/><Relationship Id="rId22" Type="http://schemas.openxmlformats.org/officeDocument/2006/relationships/image" Target="../media/image10.png"/></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1510.xml"/><Relationship Id="rId13" Type="http://schemas.openxmlformats.org/officeDocument/2006/relationships/slideLayout" Target="../slideLayouts/slideLayout1515.xml"/><Relationship Id="rId18" Type="http://schemas.openxmlformats.org/officeDocument/2006/relationships/vmlDrawing" Target="../drawings/vmlDrawing36.vml"/><Relationship Id="rId3" Type="http://schemas.openxmlformats.org/officeDocument/2006/relationships/slideLayout" Target="../slideLayouts/slideLayout1505.xml"/><Relationship Id="rId21" Type="http://schemas.openxmlformats.org/officeDocument/2006/relationships/image" Target="../media/image15.emf"/><Relationship Id="rId7" Type="http://schemas.openxmlformats.org/officeDocument/2006/relationships/slideLayout" Target="../slideLayouts/slideLayout1509.xml"/><Relationship Id="rId12" Type="http://schemas.openxmlformats.org/officeDocument/2006/relationships/slideLayout" Target="../slideLayouts/slideLayout1514.xml"/><Relationship Id="rId17" Type="http://schemas.openxmlformats.org/officeDocument/2006/relationships/theme" Target="../theme/theme74.xml"/><Relationship Id="rId2" Type="http://schemas.openxmlformats.org/officeDocument/2006/relationships/slideLayout" Target="../slideLayouts/slideLayout1504.xml"/><Relationship Id="rId16" Type="http://schemas.openxmlformats.org/officeDocument/2006/relationships/slideLayout" Target="../slideLayouts/slideLayout1518.xml"/><Relationship Id="rId20" Type="http://schemas.openxmlformats.org/officeDocument/2006/relationships/oleObject" Target="../embeddings/oleObject36.bin"/><Relationship Id="rId1" Type="http://schemas.openxmlformats.org/officeDocument/2006/relationships/slideLayout" Target="../slideLayouts/slideLayout1503.xml"/><Relationship Id="rId6" Type="http://schemas.openxmlformats.org/officeDocument/2006/relationships/slideLayout" Target="../slideLayouts/slideLayout1508.xml"/><Relationship Id="rId11" Type="http://schemas.openxmlformats.org/officeDocument/2006/relationships/slideLayout" Target="../slideLayouts/slideLayout1513.xml"/><Relationship Id="rId5" Type="http://schemas.openxmlformats.org/officeDocument/2006/relationships/slideLayout" Target="../slideLayouts/slideLayout1507.xml"/><Relationship Id="rId15" Type="http://schemas.openxmlformats.org/officeDocument/2006/relationships/slideLayout" Target="../slideLayouts/slideLayout1517.xml"/><Relationship Id="rId10" Type="http://schemas.openxmlformats.org/officeDocument/2006/relationships/slideLayout" Target="../slideLayouts/slideLayout1512.xml"/><Relationship Id="rId19" Type="http://schemas.openxmlformats.org/officeDocument/2006/relationships/tags" Target="../tags/tag37.xml"/><Relationship Id="rId4" Type="http://schemas.openxmlformats.org/officeDocument/2006/relationships/slideLayout" Target="../slideLayouts/slideLayout1506.xml"/><Relationship Id="rId9" Type="http://schemas.openxmlformats.org/officeDocument/2006/relationships/slideLayout" Target="../slideLayouts/slideLayout1511.xml"/><Relationship Id="rId14" Type="http://schemas.openxmlformats.org/officeDocument/2006/relationships/slideLayout" Target="../slideLayouts/slideLayout1516.xml"/><Relationship Id="rId22" Type="http://schemas.openxmlformats.org/officeDocument/2006/relationships/image" Target="../media/image10.png"/></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1526.xml"/><Relationship Id="rId13" Type="http://schemas.openxmlformats.org/officeDocument/2006/relationships/slideLayout" Target="../slideLayouts/slideLayout1531.xml"/><Relationship Id="rId18" Type="http://schemas.openxmlformats.org/officeDocument/2006/relationships/vmlDrawing" Target="../drawings/vmlDrawing37.vml"/><Relationship Id="rId3" Type="http://schemas.openxmlformats.org/officeDocument/2006/relationships/slideLayout" Target="../slideLayouts/slideLayout1521.xml"/><Relationship Id="rId21" Type="http://schemas.openxmlformats.org/officeDocument/2006/relationships/image" Target="../media/image15.emf"/><Relationship Id="rId7" Type="http://schemas.openxmlformats.org/officeDocument/2006/relationships/slideLayout" Target="../slideLayouts/slideLayout1525.xml"/><Relationship Id="rId12" Type="http://schemas.openxmlformats.org/officeDocument/2006/relationships/slideLayout" Target="../slideLayouts/slideLayout1530.xml"/><Relationship Id="rId17" Type="http://schemas.openxmlformats.org/officeDocument/2006/relationships/theme" Target="../theme/theme75.xml"/><Relationship Id="rId2" Type="http://schemas.openxmlformats.org/officeDocument/2006/relationships/slideLayout" Target="../slideLayouts/slideLayout1520.xml"/><Relationship Id="rId16" Type="http://schemas.openxmlformats.org/officeDocument/2006/relationships/slideLayout" Target="../slideLayouts/slideLayout1534.xml"/><Relationship Id="rId20" Type="http://schemas.openxmlformats.org/officeDocument/2006/relationships/oleObject" Target="../embeddings/oleObject37.bin"/><Relationship Id="rId1" Type="http://schemas.openxmlformats.org/officeDocument/2006/relationships/slideLayout" Target="../slideLayouts/slideLayout1519.xml"/><Relationship Id="rId6" Type="http://schemas.openxmlformats.org/officeDocument/2006/relationships/slideLayout" Target="../slideLayouts/slideLayout1524.xml"/><Relationship Id="rId11" Type="http://schemas.openxmlformats.org/officeDocument/2006/relationships/slideLayout" Target="../slideLayouts/slideLayout1529.xml"/><Relationship Id="rId5" Type="http://schemas.openxmlformats.org/officeDocument/2006/relationships/slideLayout" Target="../slideLayouts/slideLayout1523.xml"/><Relationship Id="rId15" Type="http://schemas.openxmlformats.org/officeDocument/2006/relationships/slideLayout" Target="../slideLayouts/slideLayout1533.xml"/><Relationship Id="rId10" Type="http://schemas.openxmlformats.org/officeDocument/2006/relationships/slideLayout" Target="../slideLayouts/slideLayout1528.xml"/><Relationship Id="rId19" Type="http://schemas.openxmlformats.org/officeDocument/2006/relationships/tags" Target="../tags/tag38.xml"/><Relationship Id="rId4" Type="http://schemas.openxmlformats.org/officeDocument/2006/relationships/slideLayout" Target="../slideLayouts/slideLayout1522.xml"/><Relationship Id="rId9" Type="http://schemas.openxmlformats.org/officeDocument/2006/relationships/slideLayout" Target="../slideLayouts/slideLayout1527.xml"/><Relationship Id="rId14" Type="http://schemas.openxmlformats.org/officeDocument/2006/relationships/slideLayout" Target="../slideLayouts/slideLayout1532.xml"/><Relationship Id="rId22" Type="http://schemas.openxmlformats.org/officeDocument/2006/relationships/image" Target="../media/image10.png"/></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1542.xml"/><Relationship Id="rId13" Type="http://schemas.openxmlformats.org/officeDocument/2006/relationships/slideLayout" Target="../slideLayouts/slideLayout1547.xml"/><Relationship Id="rId18" Type="http://schemas.openxmlformats.org/officeDocument/2006/relationships/vmlDrawing" Target="../drawings/vmlDrawing38.vml"/><Relationship Id="rId3" Type="http://schemas.openxmlformats.org/officeDocument/2006/relationships/slideLayout" Target="../slideLayouts/slideLayout1537.xml"/><Relationship Id="rId21" Type="http://schemas.openxmlformats.org/officeDocument/2006/relationships/image" Target="../media/image15.emf"/><Relationship Id="rId7" Type="http://schemas.openxmlformats.org/officeDocument/2006/relationships/slideLayout" Target="../slideLayouts/slideLayout1541.xml"/><Relationship Id="rId12" Type="http://schemas.openxmlformats.org/officeDocument/2006/relationships/slideLayout" Target="../slideLayouts/slideLayout1546.xml"/><Relationship Id="rId17" Type="http://schemas.openxmlformats.org/officeDocument/2006/relationships/theme" Target="../theme/theme76.xml"/><Relationship Id="rId2" Type="http://schemas.openxmlformats.org/officeDocument/2006/relationships/slideLayout" Target="../slideLayouts/slideLayout1536.xml"/><Relationship Id="rId16" Type="http://schemas.openxmlformats.org/officeDocument/2006/relationships/slideLayout" Target="../slideLayouts/slideLayout1550.xml"/><Relationship Id="rId20" Type="http://schemas.openxmlformats.org/officeDocument/2006/relationships/oleObject" Target="../embeddings/oleObject38.bin"/><Relationship Id="rId1" Type="http://schemas.openxmlformats.org/officeDocument/2006/relationships/slideLayout" Target="../slideLayouts/slideLayout1535.xml"/><Relationship Id="rId6" Type="http://schemas.openxmlformats.org/officeDocument/2006/relationships/slideLayout" Target="../slideLayouts/slideLayout1540.xml"/><Relationship Id="rId11" Type="http://schemas.openxmlformats.org/officeDocument/2006/relationships/slideLayout" Target="../slideLayouts/slideLayout1545.xml"/><Relationship Id="rId5" Type="http://schemas.openxmlformats.org/officeDocument/2006/relationships/slideLayout" Target="../slideLayouts/slideLayout1539.xml"/><Relationship Id="rId15" Type="http://schemas.openxmlformats.org/officeDocument/2006/relationships/slideLayout" Target="../slideLayouts/slideLayout1549.xml"/><Relationship Id="rId10" Type="http://schemas.openxmlformats.org/officeDocument/2006/relationships/slideLayout" Target="../slideLayouts/slideLayout1544.xml"/><Relationship Id="rId19" Type="http://schemas.openxmlformats.org/officeDocument/2006/relationships/tags" Target="../tags/tag39.xml"/><Relationship Id="rId4" Type="http://schemas.openxmlformats.org/officeDocument/2006/relationships/slideLayout" Target="../slideLayouts/slideLayout1538.xml"/><Relationship Id="rId9" Type="http://schemas.openxmlformats.org/officeDocument/2006/relationships/slideLayout" Target="../slideLayouts/slideLayout1543.xml"/><Relationship Id="rId14" Type="http://schemas.openxmlformats.org/officeDocument/2006/relationships/slideLayout" Target="../slideLayouts/slideLayout1548.xml"/><Relationship Id="rId22" Type="http://schemas.openxmlformats.org/officeDocument/2006/relationships/image" Target="../media/image10.png"/></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1558.xml"/><Relationship Id="rId13" Type="http://schemas.openxmlformats.org/officeDocument/2006/relationships/slideLayout" Target="../slideLayouts/slideLayout1563.xml"/><Relationship Id="rId18" Type="http://schemas.openxmlformats.org/officeDocument/2006/relationships/vmlDrawing" Target="../drawings/vmlDrawing39.vml"/><Relationship Id="rId3" Type="http://schemas.openxmlformats.org/officeDocument/2006/relationships/slideLayout" Target="../slideLayouts/slideLayout1553.xml"/><Relationship Id="rId21" Type="http://schemas.openxmlformats.org/officeDocument/2006/relationships/image" Target="../media/image15.emf"/><Relationship Id="rId7" Type="http://schemas.openxmlformats.org/officeDocument/2006/relationships/slideLayout" Target="../slideLayouts/slideLayout1557.xml"/><Relationship Id="rId12" Type="http://schemas.openxmlformats.org/officeDocument/2006/relationships/slideLayout" Target="../slideLayouts/slideLayout1562.xml"/><Relationship Id="rId17" Type="http://schemas.openxmlformats.org/officeDocument/2006/relationships/theme" Target="../theme/theme77.xml"/><Relationship Id="rId2" Type="http://schemas.openxmlformats.org/officeDocument/2006/relationships/slideLayout" Target="../slideLayouts/slideLayout1552.xml"/><Relationship Id="rId16" Type="http://schemas.openxmlformats.org/officeDocument/2006/relationships/slideLayout" Target="../slideLayouts/slideLayout1566.xml"/><Relationship Id="rId20" Type="http://schemas.openxmlformats.org/officeDocument/2006/relationships/oleObject" Target="../embeddings/oleObject39.bin"/><Relationship Id="rId1" Type="http://schemas.openxmlformats.org/officeDocument/2006/relationships/slideLayout" Target="../slideLayouts/slideLayout1551.xml"/><Relationship Id="rId6" Type="http://schemas.openxmlformats.org/officeDocument/2006/relationships/slideLayout" Target="../slideLayouts/slideLayout1556.xml"/><Relationship Id="rId11" Type="http://schemas.openxmlformats.org/officeDocument/2006/relationships/slideLayout" Target="../slideLayouts/slideLayout1561.xml"/><Relationship Id="rId5" Type="http://schemas.openxmlformats.org/officeDocument/2006/relationships/slideLayout" Target="../slideLayouts/slideLayout1555.xml"/><Relationship Id="rId15" Type="http://schemas.openxmlformats.org/officeDocument/2006/relationships/slideLayout" Target="../slideLayouts/slideLayout1565.xml"/><Relationship Id="rId10" Type="http://schemas.openxmlformats.org/officeDocument/2006/relationships/slideLayout" Target="../slideLayouts/slideLayout1560.xml"/><Relationship Id="rId19" Type="http://schemas.openxmlformats.org/officeDocument/2006/relationships/tags" Target="../tags/tag40.xml"/><Relationship Id="rId4" Type="http://schemas.openxmlformats.org/officeDocument/2006/relationships/slideLayout" Target="../slideLayouts/slideLayout1554.xml"/><Relationship Id="rId9" Type="http://schemas.openxmlformats.org/officeDocument/2006/relationships/slideLayout" Target="../slideLayouts/slideLayout1559.xml"/><Relationship Id="rId14" Type="http://schemas.openxmlformats.org/officeDocument/2006/relationships/slideLayout" Target="../slideLayouts/slideLayout1564.xml"/><Relationship Id="rId22" Type="http://schemas.openxmlformats.org/officeDocument/2006/relationships/image" Target="../media/image10.png"/></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1574.xml"/><Relationship Id="rId13" Type="http://schemas.openxmlformats.org/officeDocument/2006/relationships/slideLayout" Target="../slideLayouts/slideLayout1579.xml"/><Relationship Id="rId18" Type="http://schemas.openxmlformats.org/officeDocument/2006/relationships/slideLayout" Target="../slideLayouts/slideLayout1584.xml"/><Relationship Id="rId26" Type="http://schemas.openxmlformats.org/officeDocument/2006/relationships/slideLayout" Target="../slideLayouts/slideLayout1592.xml"/><Relationship Id="rId39" Type="http://schemas.openxmlformats.org/officeDocument/2006/relationships/slideLayout" Target="../slideLayouts/slideLayout1605.xml"/><Relationship Id="rId3" Type="http://schemas.openxmlformats.org/officeDocument/2006/relationships/slideLayout" Target="../slideLayouts/slideLayout1569.xml"/><Relationship Id="rId21" Type="http://schemas.openxmlformats.org/officeDocument/2006/relationships/slideLayout" Target="../slideLayouts/slideLayout1587.xml"/><Relationship Id="rId34" Type="http://schemas.openxmlformats.org/officeDocument/2006/relationships/slideLayout" Target="../slideLayouts/slideLayout1600.xml"/><Relationship Id="rId42" Type="http://schemas.openxmlformats.org/officeDocument/2006/relationships/slideLayout" Target="../slideLayouts/slideLayout1608.xml"/><Relationship Id="rId7" Type="http://schemas.openxmlformats.org/officeDocument/2006/relationships/slideLayout" Target="../slideLayouts/slideLayout1573.xml"/><Relationship Id="rId12" Type="http://schemas.openxmlformats.org/officeDocument/2006/relationships/slideLayout" Target="../slideLayouts/slideLayout1578.xml"/><Relationship Id="rId17" Type="http://schemas.openxmlformats.org/officeDocument/2006/relationships/slideLayout" Target="../slideLayouts/slideLayout1583.xml"/><Relationship Id="rId25" Type="http://schemas.openxmlformats.org/officeDocument/2006/relationships/slideLayout" Target="../slideLayouts/slideLayout1591.xml"/><Relationship Id="rId33" Type="http://schemas.openxmlformats.org/officeDocument/2006/relationships/slideLayout" Target="../slideLayouts/slideLayout1599.xml"/><Relationship Id="rId38" Type="http://schemas.openxmlformats.org/officeDocument/2006/relationships/slideLayout" Target="../slideLayouts/slideLayout1604.xml"/><Relationship Id="rId46" Type="http://schemas.openxmlformats.org/officeDocument/2006/relationships/image" Target="../media/image1.png"/><Relationship Id="rId2" Type="http://schemas.openxmlformats.org/officeDocument/2006/relationships/slideLayout" Target="../slideLayouts/slideLayout1568.xml"/><Relationship Id="rId16" Type="http://schemas.openxmlformats.org/officeDocument/2006/relationships/slideLayout" Target="../slideLayouts/slideLayout1582.xml"/><Relationship Id="rId20" Type="http://schemas.openxmlformats.org/officeDocument/2006/relationships/slideLayout" Target="../slideLayouts/slideLayout1586.xml"/><Relationship Id="rId29" Type="http://schemas.openxmlformats.org/officeDocument/2006/relationships/slideLayout" Target="../slideLayouts/slideLayout1595.xml"/><Relationship Id="rId41" Type="http://schemas.openxmlformats.org/officeDocument/2006/relationships/slideLayout" Target="../slideLayouts/slideLayout1607.xml"/><Relationship Id="rId1" Type="http://schemas.openxmlformats.org/officeDocument/2006/relationships/slideLayout" Target="../slideLayouts/slideLayout1567.xml"/><Relationship Id="rId6" Type="http://schemas.openxmlformats.org/officeDocument/2006/relationships/slideLayout" Target="../slideLayouts/slideLayout1572.xml"/><Relationship Id="rId11" Type="http://schemas.openxmlformats.org/officeDocument/2006/relationships/slideLayout" Target="../slideLayouts/slideLayout1577.xml"/><Relationship Id="rId24" Type="http://schemas.openxmlformats.org/officeDocument/2006/relationships/slideLayout" Target="../slideLayouts/slideLayout1590.xml"/><Relationship Id="rId32" Type="http://schemas.openxmlformats.org/officeDocument/2006/relationships/slideLayout" Target="../slideLayouts/slideLayout1598.xml"/><Relationship Id="rId37" Type="http://schemas.openxmlformats.org/officeDocument/2006/relationships/slideLayout" Target="../slideLayouts/slideLayout1603.xml"/><Relationship Id="rId40" Type="http://schemas.openxmlformats.org/officeDocument/2006/relationships/slideLayout" Target="../slideLayouts/slideLayout1606.xml"/><Relationship Id="rId45" Type="http://schemas.openxmlformats.org/officeDocument/2006/relationships/theme" Target="../theme/theme78.xml"/><Relationship Id="rId5" Type="http://schemas.openxmlformats.org/officeDocument/2006/relationships/slideLayout" Target="../slideLayouts/slideLayout1571.xml"/><Relationship Id="rId15" Type="http://schemas.openxmlformats.org/officeDocument/2006/relationships/slideLayout" Target="../slideLayouts/slideLayout1581.xml"/><Relationship Id="rId23" Type="http://schemas.openxmlformats.org/officeDocument/2006/relationships/slideLayout" Target="../slideLayouts/slideLayout1589.xml"/><Relationship Id="rId28" Type="http://schemas.openxmlformats.org/officeDocument/2006/relationships/slideLayout" Target="../slideLayouts/slideLayout1594.xml"/><Relationship Id="rId36" Type="http://schemas.openxmlformats.org/officeDocument/2006/relationships/slideLayout" Target="../slideLayouts/slideLayout1602.xml"/><Relationship Id="rId10" Type="http://schemas.openxmlformats.org/officeDocument/2006/relationships/slideLayout" Target="../slideLayouts/slideLayout1576.xml"/><Relationship Id="rId19" Type="http://schemas.openxmlformats.org/officeDocument/2006/relationships/slideLayout" Target="../slideLayouts/slideLayout1585.xml"/><Relationship Id="rId31" Type="http://schemas.openxmlformats.org/officeDocument/2006/relationships/slideLayout" Target="../slideLayouts/slideLayout1597.xml"/><Relationship Id="rId44" Type="http://schemas.openxmlformats.org/officeDocument/2006/relationships/slideLayout" Target="../slideLayouts/slideLayout1610.xml"/><Relationship Id="rId4" Type="http://schemas.openxmlformats.org/officeDocument/2006/relationships/slideLayout" Target="../slideLayouts/slideLayout1570.xml"/><Relationship Id="rId9" Type="http://schemas.openxmlformats.org/officeDocument/2006/relationships/slideLayout" Target="../slideLayouts/slideLayout1575.xml"/><Relationship Id="rId14" Type="http://schemas.openxmlformats.org/officeDocument/2006/relationships/slideLayout" Target="../slideLayouts/slideLayout1580.xml"/><Relationship Id="rId22" Type="http://schemas.openxmlformats.org/officeDocument/2006/relationships/slideLayout" Target="../slideLayouts/slideLayout1588.xml"/><Relationship Id="rId27" Type="http://schemas.openxmlformats.org/officeDocument/2006/relationships/slideLayout" Target="../slideLayouts/slideLayout1593.xml"/><Relationship Id="rId30" Type="http://schemas.openxmlformats.org/officeDocument/2006/relationships/slideLayout" Target="../slideLayouts/slideLayout1596.xml"/><Relationship Id="rId35" Type="http://schemas.openxmlformats.org/officeDocument/2006/relationships/slideLayout" Target="../slideLayouts/slideLayout1601.xml"/><Relationship Id="rId43" Type="http://schemas.openxmlformats.org/officeDocument/2006/relationships/slideLayout" Target="../slideLayouts/slideLayout1609.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1618.xml"/><Relationship Id="rId13" Type="http://schemas.openxmlformats.org/officeDocument/2006/relationships/slideLayout" Target="../slideLayouts/slideLayout1623.xml"/><Relationship Id="rId18" Type="http://schemas.openxmlformats.org/officeDocument/2006/relationships/slideLayout" Target="../slideLayouts/slideLayout1628.xml"/><Relationship Id="rId26" Type="http://schemas.openxmlformats.org/officeDocument/2006/relationships/slideLayout" Target="../slideLayouts/slideLayout1636.xml"/><Relationship Id="rId39" Type="http://schemas.openxmlformats.org/officeDocument/2006/relationships/slideLayout" Target="../slideLayouts/slideLayout1649.xml"/><Relationship Id="rId3" Type="http://schemas.openxmlformats.org/officeDocument/2006/relationships/slideLayout" Target="../slideLayouts/slideLayout1613.xml"/><Relationship Id="rId21" Type="http://schemas.openxmlformats.org/officeDocument/2006/relationships/slideLayout" Target="../slideLayouts/slideLayout1631.xml"/><Relationship Id="rId34" Type="http://schemas.openxmlformats.org/officeDocument/2006/relationships/slideLayout" Target="../slideLayouts/slideLayout1644.xml"/><Relationship Id="rId42" Type="http://schemas.openxmlformats.org/officeDocument/2006/relationships/slideLayout" Target="../slideLayouts/slideLayout1652.xml"/><Relationship Id="rId7" Type="http://schemas.openxmlformats.org/officeDocument/2006/relationships/slideLayout" Target="../slideLayouts/slideLayout1617.xml"/><Relationship Id="rId12" Type="http://schemas.openxmlformats.org/officeDocument/2006/relationships/slideLayout" Target="../slideLayouts/slideLayout1622.xml"/><Relationship Id="rId17" Type="http://schemas.openxmlformats.org/officeDocument/2006/relationships/slideLayout" Target="../slideLayouts/slideLayout1627.xml"/><Relationship Id="rId25" Type="http://schemas.openxmlformats.org/officeDocument/2006/relationships/slideLayout" Target="../slideLayouts/slideLayout1635.xml"/><Relationship Id="rId33" Type="http://schemas.openxmlformats.org/officeDocument/2006/relationships/slideLayout" Target="../slideLayouts/slideLayout1643.xml"/><Relationship Id="rId38" Type="http://schemas.openxmlformats.org/officeDocument/2006/relationships/slideLayout" Target="../slideLayouts/slideLayout1648.xml"/><Relationship Id="rId46" Type="http://schemas.openxmlformats.org/officeDocument/2006/relationships/image" Target="../media/image1.png"/><Relationship Id="rId2" Type="http://schemas.openxmlformats.org/officeDocument/2006/relationships/slideLayout" Target="../slideLayouts/slideLayout1612.xml"/><Relationship Id="rId16" Type="http://schemas.openxmlformats.org/officeDocument/2006/relationships/slideLayout" Target="../slideLayouts/slideLayout1626.xml"/><Relationship Id="rId20" Type="http://schemas.openxmlformats.org/officeDocument/2006/relationships/slideLayout" Target="../slideLayouts/slideLayout1630.xml"/><Relationship Id="rId29" Type="http://schemas.openxmlformats.org/officeDocument/2006/relationships/slideLayout" Target="../slideLayouts/slideLayout1639.xml"/><Relationship Id="rId41" Type="http://schemas.openxmlformats.org/officeDocument/2006/relationships/slideLayout" Target="../slideLayouts/slideLayout1651.xml"/><Relationship Id="rId1" Type="http://schemas.openxmlformats.org/officeDocument/2006/relationships/slideLayout" Target="../slideLayouts/slideLayout1611.xml"/><Relationship Id="rId6" Type="http://schemas.openxmlformats.org/officeDocument/2006/relationships/slideLayout" Target="../slideLayouts/slideLayout1616.xml"/><Relationship Id="rId11" Type="http://schemas.openxmlformats.org/officeDocument/2006/relationships/slideLayout" Target="../slideLayouts/slideLayout1621.xml"/><Relationship Id="rId24" Type="http://schemas.openxmlformats.org/officeDocument/2006/relationships/slideLayout" Target="../slideLayouts/slideLayout1634.xml"/><Relationship Id="rId32" Type="http://schemas.openxmlformats.org/officeDocument/2006/relationships/slideLayout" Target="../slideLayouts/slideLayout1642.xml"/><Relationship Id="rId37" Type="http://schemas.openxmlformats.org/officeDocument/2006/relationships/slideLayout" Target="../slideLayouts/slideLayout1647.xml"/><Relationship Id="rId40" Type="http://schemas.openxmlformats.org/officeDocument/2006/relationships/slideLayout" Target="../slideLayouts/slideLayout1650.xml"/><Relationship Id="rId45" Type="http://schemas.openxmlformats.org/officeDocument/2006/relationships/theme" Target="../theme/theme79.xml"/><Relationship Id="rId5" Type="http://schemas.openxmlformats.org/officeDocument/2006/relationships/slideLayout" Target="../slideLayouts/slideLayout1615.xml"/><Relationship Id="rId15" Type="http://schemas.openxmlformats.org/officeDocument/2006/relationships/slideLayout" Target="../slideLayouts/slideLayout1625.xml"/><Relationship Id="rId23" Type="http://schemas.openxmlformats.org/officeDocument/2006/relationships/slideLayout" Target="../slideLayouts/slideLayout1633.xml"/><Relationship Id="rId28" Type="http://schemas.openxmlformats.org/officeDocument/2006/relationships/slideLayout" Target="../slideLayouts/slideLayout1638.xml"/><Relationship Id="rId36" Type="http://schemas.openxmlformats.org/officeDocument/2006/relationships/slideLayout" Target="../slideLayouts/slideLayout1646.xml"/><Relationship Id="rId10" Type="http://schemas.openxmlformats.org/officeDocument/2006/relationships/slideLayout" Target="../slideLayouts/slideLayout1620.xml"/><Relationship Id="rId19" Type="http://schemas.openxmlformats.org/officeDocument/2006/relationships/slideLayout" Target="../slideLayouts/slideLayout1629.xml"/><Relationship Id="rId31" Type="http://schemas.openxmlformats.org/officeDocument/2006/relationships/slideLayout" Target="../slideLayouts/slideLayout1641.xml"/><Relationship Id="rId44" Type="http://schemas.openxmlformats.org/officeDocument/2006/relationships/slideLayout" Target="../slideLayouts/slideLayout1654.xml"/><Relationship Id="rId4" Type="http://schemas.openxmlformats.org/officeDocument/2006/relationships/slideLayout" Target="../slideLayouts/slideLayout1614.xml"/><Relationship Id="rId9" Type="http://schemas.openxmlformats.org/officeDocument/2006/relationships/slideLayout" Target="../slideLayouts/slideLayout1619.xml"/><Relationship Id="rId14" Type="http://schemas.openxmlformats.org/officeDocument/2006/relationships/slideLayout" Target="../slideLayouts/slideLayout1624.xml"/><Relationship Id="rId22" Type="http://schemas.openxmlformats.org/officeDocument/2006/relationships/slideLayout" Target="../slideLayouts/slideLayout1632.xml"/><Relationship Id="rId27" Type="http://schemas.openxmlformats.org/officeDocument/2006/relationships/slideLayout" Target="../slideLayouts/slideLayout1637.xml"/><Relationship Id="rId30" Type="http://schemas.openxmlformats.org/officeDocument/2006/relationships/slideLayout" Target="../slideLayouts/slideLayout1640.xml"/><Relationship Id="rId35" Type="http://schemas.openxmlformats.org/officeDocument/2006/relationships/slideLayout" Target="../slideLayouts/slideLayout1645.xml"/><Relationship Id="rId43" Type="http://schemas.openxmlformats.org/officeDocument/2006/relationships/slideLayout" Target="../slideLayouts/slideLayout16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image" Target="../media/image1.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1662.xml"/><Relationship Id="rId13" Type="http://schemas.openxmlformats.org/officeDocument/2006/relationships/slideLayout" Target="../slideLayouts/slideLayout1667.xml"/><Relationship Id="rId18" Type="http://schemas.openxmlformats.org/officeDocument/2006/relationships/slideLayout" Target="../slideLayouts/slideLayout1672.xml"/><Relationship Id="rId26" Type="http://schemas.openxmlformats.org/officeDocument/2006/relationships/slideLayout" Target="../slideLayouts/slideLayout1680.xml"/><Relationship Id="rId39" Type="http://schemas.openxmlformats.org/officeDocument/2006/relationships/slideLayout" Target="../slideLayouts/slideLayout1693.xml"/><Relationship Id="rId3" Type="http://schemas.openxmlformats.org/officeDocument/2006/relationships/slideLayout" Target="../slideLayouts/slideLayout1657.xml"/><Relationship Id="rId21" Type="http://schemas.openxmlformats.org/officeDocument/2006/relationships/slideLayout" Target="../slideLayouts/slideLayout1675.xml"/><Relationship Id="rId34" Type="http://schemas.openxmlformats.org/officeDocument/2006/relationships/slideLayout" Target="../slideLayouts/slideLayout1688.xml"/><Relationship Id="rId42" Type="http://schemas.openxmlformats.org/officeDocument/2006/relationships/slideLayout" Target="../slideLayouts/slideLayout1696.xml"/><Relationship Id="rId7" Type="http://schemas.openxmlformats.org/officeDocument/2006/relationships/slideLayout" Target="../slideLayouts/slideLayout1661.xml"/><Relationship Id="rId12" Type="http://schemas.openxmlformats.org/officeDocument/2006/relationships/slideLayout" Target="../slideLayouts/slideLayout1666.xml"/><Relationship Id="rId17" Type="http://schemas.openxmlformats.org/officeDocument/2006/relationships/slideLayout" Target="../slideLayouts/slideLayout1671.xml"/><Relationship Id="rId25" Type="http://schemas.openxmlformats.org/officeDocument/2006/relationships/slideLayout" Target="../slideLayouts/slideLayout1679.xml"/><Relationship Id="rId33" Type="http://schemas.openxmlformats.org/officeDocument/2006/relationships/slideLayout" Target="../slideLayouts/slideLayout1687.xml"/><Relationship Id="rId38" Type="http://schemas.openxmlformats.org/officeDocument/2006/relationships/slideLayout" Target="../slideLayouts/slideLayout1692.xml"/><Relationship Id="rId46" Type="http://schemas.openxmlformats.org/officeDocument/2006/relationships/image" Target="../media/image1.png"/><Relationship Id="rId2" Type="http://schemas.openxmlformats.org/officeDocument/2006/relationships/slideLayout" Target="../slideLayouts/slideLayout1656.xml"/><Relationship Id="rId16" Type="http://schemas.openxmlformats.org/officeDocument/2006/relationships/slideLayout" Target="../slideLayouts/slideLayout1670.xml"/><Relationship Id="rId20" Type="http://schemas.openxmlformats.org/officeDocument/2006/relationships/slideLayout" Target="../slideLayouts/slideLayout1674.xml"/><Relationship Id="rId29" Type="http://schemas.openxmlformats.org/officeDocument/2006/relationships/slideLayout" Target="../slideLayouts/slideLayout1683.xml"/><Relationship Id="rId41" Type="http://schemas.openxmlformats.org/officeDocument/2006/relationships/slideLayout" Target="../slideLayouts/slideLayout1695.xml"/><Relationship Id="rId1" Type="http://schemas.openxmlformats.org/officeDocument/2006/relationships/slideLayout" Target="../slideLayouts/slideLayout1655.xml"/><Relationship Id="rId6" Type="http://schemas.openxmlformats.org/officeDocument/2006/relationships/slideLayout" Target="../slideLayouts/slideLayout1660.xml"/><Relationship Id="rId11" Type="http://schemas.openxmlformats.org/officeDocument/2006/relationships/slideLayout" Target="../slideLayouts/slideLayout1665.xml"/><Relationship Id="rId24" Type="http://schemas.openxmlformats.org/officeDocument/2006/relationships/slideLayout" Target="../slideLayouts/slideLayout1678.xml"/><Relationship Id="rId32" Type="http://schemas.openxmlformats.org/officeDocument/2006/relationships/slideLayout" Target="../slideLayouts/slideLayout1686.xml"/><Relationship Id="rId37" Type="http://schemas.openxmlformats.org/officeDocument/2006/relationships/slideLayout" Target="../slideLayouts/slideLayout1691.xml"/><Relationship Id="rId40" Type="http://schemas.openxmlformats.org/officeDocument/2006/relationships/slideLayout" Target="../slideLayouts/slideLayout1694.xml"/><Relationship Id="rId45" Type="http://schemas.openxmlformats.org/officeDocument/2006/relationships/theme" Target="../theme/theme80.xml"/><Relationship Id="rId5" Type="http://schemas.openxmlformats.org/officeDocument/2006/relationships/slideLayout" Target="../slideLayouts/slideLayout1659.xml"/><Relationship Id="rId15" Type="http://schemas.openxmlformats.org/officeDocument/2006/relationships/slideLayout" Target="../slideLayouts/slideLayout1669.xml"/><Relationship Id="rId23" Type="http://schemas.openxmlformats.org/officeDocument/2006/relationships/slideLayout" Target="../slideLayouts/slideLayout1677.xml"/><Relationship Id="rId28" Type="http://schemas.openxmlformats.org/officeDocument/2006/relationships/slideLayout" Target="../slideLayouts/slideLayout1682.xml"/><Relationship Id="rId36" Type="http://schemas.openxmlformats.org/officeDocument/2006/relationships/slideLayout" Target="../slideLayouts/slideLayout1690.xml"/><Relationship Id="rId10" Type="http://schemas.openxmlformats.org/officeDocument/2006/relationships/slideLayout" Target="../slideLayouts/slideLayout1664.xml"/><Relationship Id="rId19" Type="http://schemas.openxmlformats.org/officeDocument/2006/relationships/slideLayout" Target="../slideLayouts/slideLayout1673.xml"/><Relationship Id="rId31" Type="http://schemas.openxmlformats.org/officeDocument/2006/relationships/slideLayout" Target="../slideLayouts/slideLayout1685.xml"/><Relationship Id="rId44" Type="http://schemas.openxmlformats.org/officeDocument/2006/relationships/slideLayout" Target="../slideLayouts/slideLayout1698.xml"/><Relationship Id="rId4" Type="http://schemas.openxmlformats.org/officeDocument/2006/relationships/slideLayout" Target="../slideLayouts/slideLayout1658.xml"/><Relationship Id="rId9" Type="http://schemas.openxmlformats.org/officeDocument/2006/relationships/slideLayout" Target="../slideLayouts/slideLayout1663.xml"/><Relationship Id="rId14" Type="http://schemas.openxmlformats.org/officeDocument/2006/relationships/slideLayout" Target="../slideLayouts/slideLayout1668.xml"/><Relationship Id="rId22" Type="http://schemas.openxmlformats.org/officeDocument/2006/relationships/slideLayout" Target="../slideLayouts/slideLayout1676.xml"/><Relationship Id="rId27" Type="http://schemas.openxmlformats.org/officeDocument/2006/relationships/slideLayout" Target="../slideLayouts/slideLayout1681.xml"/><Relationship Id="rId30" Type="http://schemas.openxmlformats.org/officeDocument/2006/relationships/slideLayout" Target="../slideLayouts/slideLayout1684.xml"/><Relationship Id="rId35" Type="http://schemas.openxmlformats.org/officeDocument/2006/relationships/slideLayout" Target="../slideLayouts/slideLayout1689.xml"/><Relationship Id="rId43" Type="http://schemas.openxmlformats.org/officeDocument/2006/relationships/slideLayout" Target="../slideLayouts/slideLayout1697.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1706.xml"/><Relationship Id="rId13" Type="http://schemas.openxmlformats.org/officeDocument/2006/relationships/slideLayout" Target="../slideLayouts/slideLayout1711.xml"/><Relationship Id="rId18" Type="http://schemas.openxmlformats.org/officeDocument/2006/relationships/slideLayout" Target="../slideLayouts/slideLayout1716.xml"/><Relationship Id="rId3" Type="http://schemas.openxmlformats.org/officeDocument/2006/relationships/slideLayout" Target="../slideLayouts/slideLayout1701.xml"/><Relationship Id="rId21" Type="http://schemas.openxmlformats.org/officeDocument/2006/relationships/theme" Target="../theme/theme81.xml"/><Relationship Id="rId7" Type="http://schemas.openxmlformats.org/officeDocument/2006/relationships/slideLayout" Target="../slideLayouts/slideLayout1705.xml"/><Relationship Id="rId12" Type="http://schemas.openxmlformats.org/officeDocument/2006/relationships/slideLayout" Target="../slideLayouts/slideLayout1710.xml"/><Relationship Id="rId17" Type="http://schemas.openxmlformats.org/officeDocument/2006/relationships/slideLayout" Target="../slideLayouts/slideLayout1715.xml"/><Relationship Id="rId2" Type="http://schemas.openxmlformats.org/officeDocument/2006/relationships/slideLayout" Target="../slideLayouts/slideLayout1700.xml"/><Relationship Id="rId16" Type="http://schemas.openxmlformats.org/officeDocument/2006/relationships/slideLayout" Target="../slideLayouts/slideLayout1714.xml"/><Relationship Id="rId20" Type="http://schemas.openxmlformats.org/officeDocument/2006/relationships/slideLayout" Target="../slideLayouts/slideLayout1718.xml"/><Relationship Id="rId1" Type="http://schemas.openxmlformats.org/officeDocument/2006/relationships/slideLayout" Target="../slideLayouts/slideLayout1699.xml"/><Relationship Id="rId6" Type="http://schemas.openxmlformats.org/officeDocument/2006/relationships/slideLayout" Target="../slideLayouts/slideLayout1704.xml"/><Relationship Id="rId11" Type="http://schemas.openxmlformats.org/officeDocument/2006/relationships/slideLayout" Target="../slideLayouts/slideLayout1709.xml"/><Relationship Id="rId5" Type="http://schemas.openxmlformats.org/officeDocument/2006/relationships/slideLayout" Target="../slideLayouts/slideLayout1703.xml"/><Relationship Id="rId15" Type="http://schemas.openxmlformats.org/officeDocument/2006/relationships/slideLayout" Target="../slideLayouts/slideLayout1713.xml"/><Relationship Id="rId10" Type="http://schemas.openxmlformats.org/officeDocument/2006/relationships/slideLayout" Target="../slideLayouts/slideLayout1708.xml"/><Relationship Id="rId19" Type="http://schemas.openxmlformats.org/officeDocument/2006/relationships/slideLayout" Target="../slideLayouts/slideLayout1717.xml"/><Relationship Id="rId4" Type="http://schemas.openxmlformats.org/officeDocument/2006/relationships/slideLayout" Target="../slideLayouts/slideLayout1702.xml"/><Relationship Id="rId9" Type="http://schemas.openxmlformats.org/officeDocument/2006/relationships/slideLayout" Target="../slideLayouts/slideLayout1707.xml"/><Relationship Id="rId14" Type="http://schemas.openxmlformats.org/officeDocument/2006/relationships/slideLayout" Target="../slideLayouts/slideLayout1712.xml"/><Relationship Id="rId22" Type="http://schemas.openxmlformats.org/officeDocument/2006/relationships/image" Target="../media/image10.png"/></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1726.xml"/><Relationship Id="rId13" Type="http://schemas.openxmlformats.org/officeDocument/2006/relationships/slideLayout" Target="../slideLayouts/slideLayout1731.xml"/><Relationship Id="rId18" Type="http://schemas.openxmlformats.org/officeDocument/2006/relationships/slideLayout" Target="../slideLayouts/slideLayout1736.xml"/><Relationship Id="rId3" Type="http://schemas.openxmlformats.org/officeDocument/2006/relationships/slideLayout" Target="../slideLayouts/slideLayout1721.xml"/><Relationship Id="rId7" Type="http://schemas.openxmlformats.org/officeDocument/2006/relationships/slideLayout" Target="../slideLayouts/slideLayout1725.xml"/><Relationship Id="rId12" Type="http://schemas.openxmlformats.org/officeDocument/2006/relationships/slideLayout" Target="../slideLayouts/slideLayout1730.xml"/><Relationship Id="rId17" Type="http://schemas.openxmlformats.org/officeDocument/2006/relationships/slideLayout" Target="../slideLayouts/slideLayout1735.xml"/><Relationship Id="rId2" Type="http://schemas.openxmlformats.org/officeDocument/2006/relationships/slideLayout" Target="../slideLayouts/slideLayout1720.xml"/><Relationship Id="rId16" Type="http://schemas.openxmlformats.org/officeDocument/2006/relationships/slideLayout" Target="../slideLayouts/slideLayout1734.xml"/><Relationship Id="rId20" Type="http://schemas.openxmlformats.org/officeDocument/2006/relationships/image" Target="../media/image10.png"/><Relationship Id="rId1" Type="http://schemas.openxmlformats.org/officeDocument/2006/relationships/slideLayout" Target="../slideLayouts/slideLayout1719.xml"/><Relationship Id="rId6" Type="http://schemas.openxmlformats.org/officeDocument/2006/relationships/slideLayout" Target="../slideLayouts/slideLayout1724.xml"/><Relationship Id="rId11" Type="http://schemas.openxmlformats.org/officeDocument/2006/relationships/slideLayout" Target="../slideLayouts/slideLayout1729.xml"/><Relationship Id="rId5" Type="http://schemas.openxmlformats.org/officeDocument/2006/relationships/slideLayout" Target="../slideLayouts/slideLayout1723.xml"/><Relationship Id="rId15" Type="http://schemas.openxmlformats.org/officeDocument/2006/relationships/slideLayout" Target="../slideLayouts/slideLayout1733.xml"/><Relationship Id="rId10" Type="http://schemas.openxmlformats.org/officeDocument/2006/relationships/slideLayout" Target="../slideLayouts/slideLayout1728.xml"/><Relationship Id="rId19" Type="http://schemas.openxmlformats.org/officeDocument/2006/relationships/theme" Target="../theme/theme82.xml"/><Relationship Id="rId4" Type="http://schemas.openxmlformats.org/officeDocument/2006/relationships/slideLayout" Target="../slideLayouts/slideLayout1722.xml"/><Relationship Id="rId9" Type="http://schemas.openxmlformats.org/officeDocument/2006/relationships/slideLayout" Target="../slideLayouts/slideLayout1727.xml"/><Relationship Id="rId14" Type="http://schemas.openxmlformats.org/officeDocument/2006/relationships/slideLayout" Target="../slideLayouts/slideLayout1732.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1744.xml"/><Relationship Id="rId13" Type="http://schemas.openxmlformats.org/officeDocument/2006/relationships/slideLayout" Target="../slideLayouts/slideLayout1749.xml"/><Relationship Id="rId18" Type="http://schemas.openxmlformats.org/officeDocument/2006/relationships/slideLayout" Target="../slideLayouts/slideLayout1754.xml"/><Relationship Id="rId26" Type="http://schemas.openxmlformats.org/officeDocument/2006/relationships/slideLayout" Target="../slideLayouts/slideLayout1762.xml"/><Relationship Id="rId39" Type="http://schemas.openxmlformats.org/officeDocument/2006/relationships/slideLayout" Target="../slideLayouts/slideLayout1775.xml"/><Relationship Id="rId3" Type="http://schemas.openxmlformats.org/officeDocument/2006/relationships/slideLayout" Target="../slideLayouts/slideLayout1739.xml"/><Relationship Id="rId21" Type="http://schemas.openxmlformats.org/officeDocument/2006/relationships/slideLayout" Target="../slideLayouts/slideLayout1757.xml"/><Relationship Id="rId34" Type="http://schemas.openxmlformats.org/officeDocument/2006/relationships/slideLayout" Target="../slideLayouts/slideLayout1770.xml"/><Relationship Id="rId42" Type="http://schemas.openxmlformats.org/officeDocument/2006/relationships/slideLayout" Target="../slideLayouts/slideLayout1778.xml"/><Relationship Id="rId7" Type="http://schemas.openxmlformats.org/officeDocument/2006/relationships/slideLayout" Target="../slideLayouts/slideLayout1743.xml"/><Relationship Id="rId12" Type="http://schemas.openxmlformats.org/officeDocument/2006/relationships/slideLayout" Target="../slideLayouts/slideLayout1748.xml"/><Relationship Id="rId17" Type="http://schemas.openxmlformats.org/officeDocument/2006/relationships/slideLayout" Target="../slideLayouts/slideLayout1753.xml"/><Relationship Id="rId25" Type="http://schemas.openxmlformats.org/officeDocument/2006/relationships/slideLayout" Target="../slideLayouts/slideLayout1761.xml"/><Relationship Id="rId33" Type="http://schemas.openxmlformats.org/officeDocument/2006/relationships/slideLayout" Target="../slideLayouts/slideLayout1769.xml"/><Relationship Id="rId38" Type="http://schemas.openxmlformats.org/officeDocument/2006/relationships/slideLayout" Target="../slideLayouts/slideLayout1774.xml"/><Relationship Id="rId46" Type="http://schemas.openxmlformats.org/officeDocument/2006/relationships/image" Target="../media/image1.png"/><Relationship Id="rId2" Type="http://schemas.openxmlformats.org/officeDocument/2006/relationships/slideLayout" Target="../slideLayouts/slideLayout1738.xml"/><Relationship Id="rId16" Type="http://schemas.openxmlformats.org/officeDocument/2006/relationships/slideLayout" Target="../slideLayouts/slideLayout1752.xml"/><Relationship Id="rId20" Type="http://schemas.openxmlformats.org/officeDocument/2006/relationships/slideLayout" Target="../slideLayouts/slideLayout1756.xml"/><Relationship Id="rId29" Type="http://schemas.openxmlformats.org/officeDocument/2006/relationships/slideLayout" Target="../slideLayouts/slideLayout1765.xml"/><Relationship Id="rId41" Type="http://schemas.openxmlformats.org/officeDocument/2006/relationships/slideLayout" Target="../slideLayouts/slideLayout1777.xml"/><Relationship Id="rId1" Type="http://schemas.openxmlformats.org/officeDocument/2006/relationships/slideLayout" Target="../slideLayouts/slideLayout1737.xml"/><Relationship Id="rId6" Type="http://schemas.openxmlformats.org/officeDocument/2006/relationships/slideLayout" Target="../slideLayouts/slideLayout1742.xml"/><Relationship Id="rId11" Type="http://schemas.openxmlformats.org/officeDocument/2006/relationships/slideLayout" Target="../slideLayouts/slideLayout1747.xml"/><Relationship Id="rId24" Type="http://schemas.openxmlformats.org/officeDocument/2006/relationships/slideLayout" Target="../slideLayouts/slideLayout1760.xml"/><Relationship Id="rId32" Type="http://schemas.openxmlformats.org/officeDocument/2006/relationships/slideLayout" Target="../slideLayouts/slideLayout1768.xml"/><Relationship Id="rId37" Type="http://schemas.openxmlformats.org/officeDocument/2006/relationships/slideLayout" Target="../slideLayouts/slideLayout1773.xml"/><Relationship Id="rId40" Type="http://schemas.openxmlformats.org/officeDocument/2006/relationships/slideLayout" Target="../slideLayouts/slideLayout1776.xml"/><Relationship Id="rId45" Type="http://schemas.openxmlformats.org/officeDocument/2006/relationships/theme" Target="../theme/theme83.xml"/><Relationship Id="rId5" Type="http://schemas.openxmlformats.org/officeDocument/2006/relationships/slideLayout" Target="../slideLayouts/slideLayout1741.xml"/><Relationship Id="rId15" Type="http://schemas.openxmlformats.org/officeDocument/2006/relationships/slideLayout" Target="../slideLayouts/slideLayout1751.xml"/><Relationship Id="rId23" Type="http://schemas.openxmlformats.org/officeDocument/2006/relationships/slideLayout" Target="../slideLayouts/slideLayout1759.xml"/><Relationship Id="rId28" Type="http://schemas.openxmlformats.org/officeDocument/2006/relationships/slideLayout" Target="../slideLayouts/slideLayout1764.xml"/><Relationship Id="rId36" Type="http://schemas.openxmlformats.org/officeDocument/2006/relationships/slideLayout" Target="../slideLayouts/slideLayout1772.xml"/><Relationship Id="rId10" Type="http://schemas.openxmlformats.org/officeDocument/2006/relationships/slideLayout" Target="../slideLayouts/slideLayout1746.xml"/><Relationship Id="rId19" Type="http://schemas.openxmlformats.org/officeDocument/2006/relationships/slideLayout" Target="../slideLayouts/slideLayout1755.xml"/><Relationship Id="rId31" Type="http://schemas.openxmlformats.org/officeDocument/2006/relationships/slideLayout" Target="../slideLayouts/slideLayout1767.xml"/><Relationship Id="rId44" Type="http://schemas.openxmlformats.org/officeDocument/2006/relationships/slideLayout" Target="../slideLayouts/slideLayout1780.xml"/><Relationship Id="rId4" Type="http://schemas.openxmlformats.org/officeDocument/2006/relationships/slideLayout" Target="../slideLayouts/slideLayout1740.xml"/><Relationship Id="rId9" Type="http://schemas.openxmlformats.org/officeDocument/2006/relationships/slideLayout" Target="../slideLayouts/slideLayout1745.xml"/><Relationship Id="rId14" Type="http://schemas.openxmlformats.org/officeDocument/2006/relationships/slideLayout" Target="../slideLayouts/slideLayout1750.xml"/><Relationship Id="rId22" Type="http://schemas.openxmlformats.org/officeDocument/2006/relationships/slideLayout" Target="../slideLayouts/slideLayout1758.xml"/><Relationship Id="rId27" Type="http://schemas.openxmlformats.org/officeDocument/2006/relationships/slideLayout" Target="../slideLayouts/slideLayout1763.xml"/><Relationship Id="rId30" Type="http://schemas.openxmlformats.org/officeDocument/2006/relationships/slideLayout" Target="../slideLayouts/slideLayout1766.xml"/><Relationship Id="rId35" Type="http://schemas.openxmlformats.org/officeDocument/2006/relationships/slideLayout" Target="../slideLayouts/slideLayout1771.xml"/><Relationship Id="rId43" Type="http://schemas.openxmlformats.org/officeDocument/2006/relationships/slideLayout" Target="../slideLayouts/slideLayout1779.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1788.xml"/><Relationship Id="rId13" Type="http://schemas.openxmlformats.org/officeDocument/2006/relationships/slideLayout" Target="../slideLayouts/slideLayout1793.xml"/><Relationship Id="rId18" Type="http://schemas.openxmlformats.org/officeDocument/2006/relationships/image" Target="../media/image10.png"/><Relationship Id="rId3" Type="http://schemas.openxmlformats.org/officeDocument/2006/relationships/slideLayout" Target="../slideLayouts/slideLayout1783.xml"/><Relationship Id="rId7" Type="http://schemas.openxmlformats.org/officeDocument/2006/relationships/slideLayout" Target="../slideLayouts/slideLayout1787.xml"/><Relationship Id="rId12" Type="http://schemas.openxmlformats.org/officeDocument/2006/relationships/slideLayout" Target="../slideLayouts/slideLayout1792.xml"/><Relationship Id="rId17" Type="http://schemas.openxmlformats.org/officeDocument/2006/relationships/theme" Target="../theme/theme84.xml"/><Relationship Id="rId2" Type="http://schemas.openxmlformats.org/officeDocument/2006/relationships/slideLayout" Target="../slideLayouts/slideLayout1782.xml"/><Relationship Id="rId16" Type="http://schemas.openxmlformats.org/officeDocument/2006/relationships/slideLayout" Target="../slideLayouts/slideLayout1796.xml"/><Relationship Id="rId1" Type="http://schemas.openxmlformats.org/officeDocument/2006/relationships/slideLayout" Target="../slideLayouts/slideLayout1781.xml"/><Relationship Id="rId6" Type="http://schemas.openxmlformats.org/officeDocument/2006/relationships/slideLayout" Target="../slideLayouts/slideLayout1786.xml"/><Relationship Id="rId11" Type="http://schemas.openxmlformats.org/officeDocument/2006/relationships/slideLayout" Target="../slideLayouts/slideLayout1791.xml"/><Relationship Id="rId5" Type="http://schemas.openxmlformats.org/officeDocument/2006/relationships/slideLayout" Target="../slideLayouts/slideLayout1785.xml"/><Relationship Id="rId15" Type="http://schemas.openxmlformats.org/officeDocument/2006/relationships/slideLayout" Target="../slideLayouts/slideLayout1795.xml"/><Relationship Id="rId10" Type="http://schemas.openxmlformats.org/officeDocument/2006/relationships/slideLayout" Target="../slideLayouts/slideLayout1790.xml"/><Relationship Id="rId4" Type="http://schemas.openxmlformats.org/officeDocument/2006/relationships/slideLayout" Target="../slideLayouts/slideLayout1784.xml"/><Relationship Id="rId9" Type="http://schemas.openxmlformats.org/officeDocument/2006/relationships/slideLayout" Target="../slideLayouts/slideLayout1789.xml"/><Relationship Id="rId14" Type="http://schemas.openxmlformats.org/officeDocument/2006/relationships/slideLayout" Target="../slideLayouts/slideLayout1794.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1804.xml"/><Relationship Id="rId13" Type="http://schemas.openxmlformats.org/officeDocument/2006/relationships/slideLayout" Target="../slideLayouts/slideLayout1809.xml"/><Relationship Id="rId18" Type="http://schemas.openxmlformats.org/officeDocument/2006/relationships/slideLayout" Target="../slideLayouts/slideLayout1814.xml"/><Relationship Id="rId3" Type="http://schemas.openxmlformats.org/officeDocument/2006/relationships/slideLayout" Target="../slideLayouts/slideLayout1799.xml"/><Relationship Id="rId7" Type="http://schemas.openxmlformats.org/officeDocument/2006/relationships/slideLayout" Target="../slideLayouts/slideLayout1803.xml"/><Relationship Id="rId12" Type="http://schemas.openxmlformats.org/officeDocument/2006/relationships/slideLayout" Target="../slideLayouts/slideLayout1808.xml"/><Relationship Id="rId17" Type="http://schemas.openxmlformats.org/officeDocument/2006/relationships/slideLayout" Target="../slideLayouts/slideLayout1813.xml"/><Relationship Id="rId2" Type="http://schemas.openxmlformats.org/officeDocument/2006/relationships/slideLayout" Target="../slideLayouts/slideLayout1798.xml"/><Relationship Id="rId16" Type="http://schemas.openxmlformats.org/officeDocument/2006/relationships/slideLayout" Target="../slideLayouts/slideLayout1812.xml"/><Relationship Id="rId20" Type="http://schemas.openxmlformats.org/officeDocument/2006/relationships/image" Target="../media/image10.png"/><Relationship Id="rId1" Type="http://schemas.openxmlformats.org/officeDocument/2006/relationships/slideLayout" Target="../slideLayouts/slideLayout1797.xml"/><Relationship Id="rId6" Type="http://schemas.openxmlformats.org/officeDocument/2006/relationships/slideLayout" Target="../slideLayouts/slideLayout1802.xml"/><Relationship Id="rId11" Type="http://schemas.openxmlformats.org/officeDocument/2006/relationships/slideLayout" Target="../slideLayouts/slideLayout1807.xml"/><Relationship Id="rId5" Type="http://schemas.openxmlformats.org/officeDocument/2006/relationships/slideLayout" Target="../slideLayouts/slideLayout1801.xml"/><Relationship Id="rId15" Type="http://schemas.openxmlformats.org/officeDocument/2006/relationships/slideLayout" Target="../slideLayouts/slideLayout1811.xml"/><Relationship Id="rId10" Type="http://schemas.openxmlformats.org/officeDocument/2006/relationships/slideLayout" Target="../slideLayouts/slideLayout1806.xml"/><Relationship Id="rId19" Type="http://schemas.openxmlformats.org/officeDocument/2006/relationships/theme" Target="../theme/theme85.xml"/><Relationship Id="rId4" Type="http://schemas.openxmlformats.org/officeDocument/2006/relationships/slideLayout" Target="../slideLayouts/slideLayout1800.xml"/><Relationship Id="rId9" Type="http://schemas.openxmlformats.org/officeDocument/2006/relationships/slideLayout" Target="../slideLayouts/slideLayout1805.xml"/><Relationship Id="rId14" Type="http://schemas.openxmlformats.org/officeDocument/2006/relationships/slideLayout" Target="../slideLayouts/slideLayout1810.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1822.xml"/><Relationship Id="rId13" Type="http://schemas.openxmlformats.org/officeDocument/2006/relationships/slideLayout" Target="../slideLayouts/slideLayout1827.xml"/><Relationship Id="rId18" Type="http://schemas.openxmlformats.org/officeDocument/2006/relationships/slideLayout" Target="../slideLayouts/slideLayout1832.xml"/><Relationship Id="rId3" Type="http://schemas.openxmlformats.org/officeDocument/2006/relationships/slideLayout" Target="../slideLayouts/slideLayout1817.xml"/><Relationship Id="rId7" Type="http://schemas.openxmlformats.org/officeDocument/2006/relationships/slideLayout" Target="../slideLayouts/slideLayout1821.xml"/><Relationship Id="rId12" Type="http://schemas.openxmlformats.org/officeDocument/2006/relationships/slideLayout" Target="../slideLayouts/slideLayout1826.xml"/><Relationship Id="rId17" Type="http://schemas.openxmlformats.org/officeDocument/2006/relationships/slideLayout" Target="../slideLayouts/slideLayout1831.xml"/><Relationship Id="rId2" Type="http://schemas.openxmlformats.org/officeDocument/2006/relationships/slideLayout" Target="../slideLayouts/slideLayout1816.xml"/><Relationship Id="rId16" Type="http://schemas.openxmlformats.org/officeDocument/2006/relationships/slideLayout" Target="../slideLayouts/slideLayout1830.xml"/><Relationship Id="rId20" Type="http://schemas.openxmlformats.org/officeDocument/2006/relationships/image" Target="../media/image10.png"/><Relationship Id="rId1" Type="http://schemas.openxmlformats.org/officeDocument/2006/relationships/slideLayout" Target="../slideLayouts/slideLayout1815.xml"/><Relationship Id="rId6" Type="http://schemas.openxmlformats.org/officeDocument/2006/relationships/slideLayout" Target="../slideLayouts/slideLayout1820.xml"/><Relationship Id="rId11" Type="http://schemas.openxmlformats.org/officeDocument/2006/relationships/slideLayout" Target="../slideLayouts/slideLayout1825.xml"/><Relationship Id="rId5" Type="http://schemas.openxmlformats.org/officeDocument/2006/relationships/slideLayout" Target="../slideLayouts/slideLayout1819.xml"/><Relationship Id="rId15" Type="http://schemas.openxmlformats.org/officeDocument/2006/relationships/slideLayout" Target="../slideLayouts/slideLayout1829.xml"/><Relationship Id="rId10" Type="http://schemas.openxmlformats.org/officeDocument/2006/relationships/slideLayout" Target="../slideLayouts/slideLayout1824.xml"/><Relationship Id="rId19" Type="http://schemas.openxmlformats.org/officeDocument/2006/relationships/theme" Target="../theme/theme86.xml"/><Relationship Id="rId4" Type="http://schemas.openxmlformats.org/officeDocument/2006/relationships/slideLayout" Target="../slideLayouts/slideLayout1818.xml"/><Relationship Id="rId9" Type="http://schemas.openxmlformats.org/officeDocument/2006/relationships/slideLayout" Target="../slideLayouts/slideLayout1823.xml"/><Relationship Id="rId14" Type="http://schemas.openxmlformats.org/officeDocument/2006/relationships/slideLayout" Target="../slideLayouts/slideLayout1828.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1840.xml"/><Relationship Id="rId13" Type="http://schemas.openxmlformats.org/officeDocument/2006/relationships/slideLayout" Target="../slideLayouts/slideLayout1845.xml"/><Relationship Id="rId18" Type="http://schemas.openxmlformats.org/officeDocument/2006/relationships/slideLayout" Target="../slideLayouts/slideLayout1850.xml"/><Relationship Id="rId3" Type="http://schemas.openxmlformats.org/officeDocument/2006/relationships/slideLayout" Target="../slideLayouts/slideLayout1835.xml"/><Relationship Id="rId7" Type="http://schemas.openxmlformats.org/officeDocument/2006/relationships/slideLayout" Target="../slideLayouts/slideLayout1839.xml"/><Relationship Id="rId12" Type="http://schemas.openxmlformats.org/officeDocument/2006/relationships/slideLayout" Target="../slideLayouts/slideLayout1844.xml"/><Relationship Id="rId17" Type="http://schemas.openxmlformats.org/officeDocument/2006/relationships/slideLayout" Target="../slideLayouts/slideLayout1849.xml"/><Relationship Id="rId2" Type="http://schemas.openxmlformats.org/officeDocument/2006/relationships/slideLayout" Target="../slideLayouts/slideLayout1834.xml"/><Relationship Id="rId16" Type="http://schemas.openxmlformats.org/officeDocument/2006/relationships/slideLayout" Target="../slideLayouts/slideLayout1848.xml"/><Relationship Id="rId20" Type="http://schemas.openxmlformats.org/officeDocument/2006/relationships/image" Target="../media/image10.png"/><Relationship Id="rId1" Type="http://schemas.openxmlformats.org/officeDocument/2006/relationships/slideLayout" Target="../slideLayouts/slideLayout1833.xml"/><Relationship Id="rId6" Type="http://schemas.openxmlformats.org/officeDocument/2006/relationships/slideLayout" Target="../slideLayouts/slideLayout1838.xml"/><Relationship Id="rId11" Type="http://schemas.openxmlformats.org/officeDocument/2006/relationships/slideLayout" Target="../slideLayouts/slideLayout1843.xml"/><Relationship Id="rId5" Type="http://schemas.openxmlformats.org/officeDocument/2006/relationships/slideLayout" Target="../slideLayouts/slideLayout1837.xml"/><Relationship Id="rId15" Type="http://schemas.openxmlformats.org/officeDocument/2006/relationships/slideLayout" Target="../slideLayouts/slideLayout1847.xml"/><Relationship Id="rId10" Type="http://schemas.openxmlformats.org/officeDocument/2006/relationships/slideLayout" Target="../slideLayouts/slideLayout1842.xml"/><Relationship Id="rId19" Type="http://schemas.openxmlformats.org/officeDocument/2006/relationships/theme" Target="../theme/theme87.xml"/><Relationship Id="rId4" Type="http://schemas.openxmlformats.org/officeDocument/2006/relationships/slideLayout" Target="../slideLayouts/slideLayout1836.xml"/><Relationship Id="rId9" Type="http://schemas.openxmlformats.org/officeDocument/2006/relationships/slideLayout" Target="../slideLayouts/slideLayout1841.xml"/><Relationship Id="rId14" Type="http://schemas.openxmlformats.org/officeDocument/2006/relationships/slideLayout" Target="../slideLayouts/slideLayout1846.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1858.xml"/><Relationship Id="rId13" Type="http://schemas.openxmlformats.org/officeDocument/2006/relationships/slideLayout" Target="../slideLayouts/slideLayout1863.xml"/><Relationship Id="rId18" Type="http://schemas.openxmlformats.org/officeDocument/2006/relationships/vmlDrawing" Target="../drawings/vmlDrawing40.vml"/><Relationship Id="rId3" Type="http://schemas.openxmlformats.org/officeDocument/2006/relationships/slideLayout" Target="../slideLayouts/slideLayout1853.xml"/><Relationship Id="rId21" Type="http://schemas.openxmlformats.org/officeDocument/2006/relationships/image" Target="../media/image15.emf"/><Relationship Id="rId7" Type="http://schemas.openxmlformats.org/officeDocument/2006/relationships/slideLayout" Target="../slideLayouts/slideLayout1857.xml"/><Relationship Id="rId12" Type="http://schemas.openxmlformats.org/officeDocument/2006/relationships/slideLayout" Target="../slideLayouts/slideLayout1862.xml"/><Relationship Id="rId17" Type="http://schemas.openxmlformats.org/officeDocument/2006/relationships/theme" Target="../theme/theme88.xml"/><Relationship Id="rId2" Type="http://schemas.openxmlformats.org/officeDocument/2006/relationships/slideLayout" Target="../slideLayouts/slideLayout1852.xml"/><Relationship Id="rId16" Type="http://schemas.openxmlformats.org/officeDocument/2006/relationships/slideLayout" Target="../slideLayouts/slideLayout1866.xml"/><Relationship Id="rId20" Type="http://schemas.openxmlformats.org/officeDocument/2006/relationships/oleObject" Target="../embeddings/oleObject40.bin"/><Relationship Id="rId1" Type="http://schemas.openxmlformats.org/officeDocument/2006/relationships/slideLayout" Target="../slideLayouts/slideLayout1851.xml"/><Relationship Id="rId6" Type="http://schemas.openxmlformats.org/officeDocument/2006/relationships/slideLayout" Target="../slideLayouts/slideLayout1856.xml"/><Relationship Id="rId11" Type="http://schemas.openxmlformats.org/officeDocument/2006/relationships/slideLayout" Target="../slideLayouts/slideLayout1861.xml"/><Relationship Id="rId5" Type="http://schemas.openxmlformats.org/officeDocument/2006/relationships/slideLayout" Target="../slideLayouts/slideLayout1855.xml"/><Relationship Id="rId15" Type="http://schemas.openxmlformats.org/officeDocument/2006/relationships/slideLayout" Target="../slideLayouts/slideLayout1865.xml"/><Relationship Id="rId10" Type="http://schemas.openxmlformats.org/officeDocument/2006/relationships/slideLayout" Target="../slideLayouts/slideLayout1860.xml"/><Relationship Id="rId19" Type="http://schemas.openxmlformats.org/officeDocument/2006/relationships/tags" Target="../tags/tag41.xml"/><Relationship Id="rId4" Type="http://schemas.openxmlformats.org/officeDocument/2006/relationships/slideLayout" Target="../slideLayouts/slideLayout1854.xml"/><Relationship Id="rId9" Type="http://schemas.openxmlformats.org/officeDocument/2006/relationships/slideLayout" Target="../slideLayouts/slideLayout1859.xml"/><Relationship Id="rId14" Type="http://schemas.openxmlformats.org/officeDocument/2006/relationships/slideLayout" Target="../slideLayouts/slideLayout1864.xml"/><Relationship Id="rId22" Type="http://schemas.openxmlformats.org/officeDocument/2006/relationships/image" Target="../media/image10.png"/></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1874.xml"/><Relationship Id="rId13" Type="http://schemas.openxmlformats.org/officeDocument/2006/relationships/slideLayout" Target="../slideLayouts/slideLayout1879.xml"/><Relationship Id="rId18" Type="http://schemas.openxmlformats.org/officeDocument/2006/relationships/vmlDrawing" Target="../drawings/vmlDrawing41.vml"/><Relationship Id="rId3" Type="http://schemas.openxmlformats.org/officeDocument/2006/relationships/slideLayout" Target="../slideLayouts/slideLayout1869.xml"/><Relationship Id="rId21" Type="http://schemas.openxmlformats.org/officeDocument/2006/relationships/image" Target="../media/image15.emf"/><Relationship Id="rId7" Type="http://schemas.openxmlformats.org/officeDocument/2006/relationships/slideLayout" Target="../slideLayouts/slideLayout1873.xml"/><Relationship Id="rId12" Type="http://schemas.openxmlformats.org/officeDocument/2006/relationships/slideLayout" Target="../slideLayouts/slideLayout1878.xml"/><Relationship Id="rId17" Type="http://schemas.openxmlformats.org/officeDocument/2006/relationships/theme" Target="../theme/theme89.xml"/><Relationship Id="rId2" Type="http://schemas.openxmlformats.org/officeDocument/2006/relationships/slideLayout" Target="../slideLayouts/slideLayout1868.xml"/><Relationship Id="rId16" Type="http://schemas.openxmlformats.org/officeDocument/2006/relationships/slideLayout" Target="../slideLayouts/slideLayout1882.xml"/><Relationship Id="rId20" Type="http://schemas.openxmlformats.org/officeDocument/2006/relationships/oleObject" Target="../embeddings/oleObject41.bin"/><Relationship Id="rId1" Type="http://schemas.openxmlformats.org/officeDocument/2006/relationships/slideLayout" Target="../slideLayouts/slideLayout1867.xml"/><Relationship Id="rId6" Type="http://schemas.openxmlformats.org/officeDocument/2006/relationships/slideLayout" Target="../slideLayouts/slideLayout1872.xml"/><Relationship Id="rId11" Type="http://schemas.openxmlformats.org/officeDocument/2006/relationships/slideLayout" Target="../slideLayouts/slideLayout1877.xml"/><Relationship Id="rId5" Type="http://schemas.openxmlformats.org/officeDocument/2006/relationships/slideLayout" Target="../slideLayouts/slideLayout1871.xml"/><Relationship Id="rId15" Type="http://schemas.openxmlformats.org/officeDocument/2006/relationships/slideLayout" Target="../slideLayouts/slideLayout1881.xml"/><Relationship Id="rId10" Type="http://schemas.openxmlformats.org/officeDocument/2006/relationships/slideLayout" Target="../slideLayouts/slideLayout1876.xml"/><Relationship Id="rId19" Type="http://schemas.openxmlformats.org/officeDocument/2006/relationships/tags" Target="../tags/tag42.xml"/><Relationship Id="rId4" Type="http://schemas.openxmlformats.org/officeDocument/2006/relationships/slideLayout" Target="../slideLayouts/slideLayout1870.xml"/><Relationship Id="rId9" Type="http://schemas.openxmlformats.org/officeDocument/2006/relationships/slideLayout" Target="../slideLayouts/slideLayout1875.xml"/><Relationship Id="rId14" Type="http://schemas.openxmlformats.org/officeDocument/2006/relationships/slideLayout" Target="../slideLayouts/slideLayout1880.xml"/><Relationship Id="rId22" Type="http://schemas.openxmlformats.org/officeDocument/2006/relationships/image" Target="../media/image1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image" Target="../media/image1.png"/><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41" Type="http://schemas.openxmlformats.org/officeDocument/2006/relationships/slideLayout" Target="../slideLayouts/slideLayout17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theme" Target="../theme/theme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1890.xml"/><Relationship Id="rId13" Type="http://schemas.openxmlformats.org/officeDocument/2006/relationships/slideLayout" Target="../slideLayouts/slideLayout1895.xml"/><Relationship Id="rId18" Type="http://schemas.openxmlformats.org/officeDocument/2006/relationships/vmlDrawing" Target="../drawings/vmlDrawing42.vml"/><Relationship Id="rId3" Type="http://schemas.openxmlformats.org/officeDocument/2006/relationships/slideLayout" Target="../slideLayouts/slideLayout1885.xml"/><Relationship Id="rId21" Type="http://schemas.openxmlformats.org/officeDocument/2006/relationships/image" Target="../media/image15.emf"/><Relationship Id="rId7" Type="http://schemas.openxmlformats.org/officeDocument/2006/relationships/slideLayout" Target="../slideLayouts/slideLayout1889.xml"/><Relationship Id="rId12" Type="http://schemas.openxmlformats.org/officeDocument/2006/relationships/slideLayout" Target="../slideLayouts/slideLayout1894.xml"/><Relationship Id="rId17" Type="http://schemas.openxmlformats.org/officeDocument/2006/relationships/theme" Target="../theme/theme90.xml"/><Relationship Id="rId2" Type="http://schemas.openxmlformats.org/officeDocument/2006/relationships/slideLayout" Target="../slideLayouts/slideLayout1884.xml"/><Relationship Id="rId16" Type="http://schemas.openxmlformats.org/officeDocument/2006/relationships/slideLayout" Target="../slideLayouts/slideLayout1898.xml"/><Relationship Id="rId20" Type="http://schemas.openxmlformats.org/officeDocument/2006/relationships/oleObject" Target="../embeddings/oleObject42.bin"/><Relationship Id="rId1" Type="http://schemas.openxmlformats.org/officeDocument/2006/relationships/slideLayout" Target="../slideLayouts/slideLayout1883.xml"/><Relationship Id="rId6" Type="http://schemas.openxmlformats.org/officeDocument/2006/relationships/slideLayout" Target="../slideLayouts/slideLayout1888.xml"/><Relationship Id="rId11" Type="http://schemas.openxmlformats.org/officeDocument/2006/relationships/slideLayout" Target="../slideLayouts/slideLayout1893.xml"/><Relationship Id="rId5" Type="http://schemas.openxmlformats.org/officeDocument/2006/relationships/slideLayout" Target="../slideLayouts/slideLayout1887.xml"/><Relationship Id="rId15" Type="http://schemas.openxmlformats.org/officeDocument/2006/relationships/slideLayout" Target="../slideLayouts/slideLayout1897.xml"/><Relationship Id="rId10" Type="http://schemas.openxmlformats.org/officeDocument/2006/relationships/slideLayout" Target="../slideLayouts/slideLayout1892.xml"/><Relationship Id="rId19" Type="http://schemas.openxmlformats.org/officeDocument/2006/relationships/tags" Target="../tags/tag43.xml"/><Relationship Id="rId4" Type="http://schemas.openxmlformats.org/officeDocument/2006/relationships/slideLayout" Target="../slideLayouts/slideLayout1886.xml"/><Relationship Id="rId9" Type="http://schemas.openxmlformats.org/officeDocument/2006/relationships/slideLayout" Target="../slideLayouts/slideLayout1891.xml"/><Relationship Id="rId14" Type="http://schemas.openxmlformats.org/officeDocument/2006/relationships/slideLayout" Target="../slideLayouts/slideLayout1896.xml"/><Relationship Id="rId22" Type="http://schemas.openxmlformats.org/officeDocument/2006/relationships/image" Target="../media/image10.png"/></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1906.xml"/><Relationship Id="rId13" Type="http://schemas.openxmlformats.org/officeDocument/2006/relationships/slideLayout" Target="../slideLayouts/slideLayout1911.xml"/><Relationship Id="rId18" Type="http://schemas.openxmlformats.org/officeDocument/2006/relationships/vmlDrawing" Target="../drawings/vmlDrawing43.vml"/><Relationship Id="rId3" Type="http://schemas.openxmlformats.org/officeDocument/2006/relationships/slideLayout" Target="../slideLayouts/slideLayout1901.xml"/><Relationship Id="rId21" Type="http://schemas.openxmlformats.org/officeDocument/2006/relationships/image" Target="../media/image15.emf"/><Relationship Id="rId7" Type="http://schemas.openxmlformats.org/officeDocument/2006/relationships/slideLayout" Target="../slideLayouts/slideLayout1905.xml"/><Relationship Id="rId12" Type="http://schemas.openxmlformats.org/officeDocument/2006/relationships/slideLayout" Target="../slideLayouts/slideLayout1910.xml"/><Relationship Id="rId17" Type="http://schemas.openxmlformats.org/officeDocument/2006/relationships/theme" Target="../theme/theme91.xml"/><Relationship Id="rId2" Type="http://schemas.openxmlformats.org/officeDocument/2006/relationships/slideLayout" Target="../slideLayouts/slideLayout1900.xml"/><Relationship Id="rId16" Type="http://schemas.openxmlformats.org/officeDocument/2006/relationships/slideLayout" Target="../slideLayouts/slideLayout1914.xml"/><Relationship Id="rId20" Type="http://schemas.openxmlformats.org/officeDocument/2006/relationships/oleObject" Target="../embeddings/oleObject43.bin"/><Relationship Id="rId1" Type="http://schemas.openxmlformats.org/officeDocument/2006/relationships/slideLayout" Target="../slideLayouts/slideLayout1899.xml"/><Relationship Id="rId6" Type="http://schemas.openxmlformats.org/officeDocument/2006/relationships/slideLayout" Target="../slideLayouts/slideLayout1904.xml"/><Relationship Id="rId11" Type="http://schemas.openxmlformats.org/officeDocument/2006/relationships/slideLayout" Target="../slideLayouts/slideLayout1909.xml"/><Relationship Id="rId5" Type="http://schemas.openxmlformats.org/officeDocument/2006/relationships/slideLayout" Target="../slideLayouts/slideLayout1903.xml"/><Relationship Id="rId15" Type="http://schemas.openxmlformats.org/officeDocument/2006/relationships/slideLayout" Target="../slideLayouts/slideLayout1913.xml"/><Relationship Id="rId10" Type="http://schemas.openxmlformats.org/officeDocument/2006/relationships/slideLayout" Target="../slideLayouts/slideLayout1908.xml"/><Relationship Id="rId19" Type="http://schemas.openxmlformats.org/officeDocument/2006/relationships/tags" Target="../tags/tag44.xml"/><Relationship Id="rId4" Type="http://schemas.openxmlformats.org/officeDocument/2006/relationships/slideLayout" Target="../slideLayouts/slideLayout1902.xml"/><Relationship Id="rId9" Type="http://schemas.openxmlformats.org/officeDocument/2006/relationships/slideLayout" Target="../slideLayouts/slideLayout1907.xml"/><Relationship Id="rId14" Type="http://schemas.openxmlformats.org/officeDocument/2006/relationships/slideLayout" Target="../slideLayouts/slideLayout1912.xml"/><Relationship Id="rId22" Type="http://schemas.openxmlformats.org/officeDocument/2006/relationships/image" Target="../media/image10.png"/></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922.xml"/><Relationship Id="rId13" Type="http://schemas.openxmlformats.org/officeDocument/2006/relationships/slideLayout" Target="../slideLayouts/slideLayout1927.xml"/><Relationship Id="rId18" Type="http://schemas.openxmlformats.org/officeDocument/2006/relationships/theme" Target="../theme/theme92.xml"/><Relationship Id="rId3" Type="http://schemas.openxmlformats.org/officeDocument/2006/relationships/slideLayout" Target="../slideLayouts/slideLayout1917.xml"/><Relationship Id="rId21" Type="http://schemas.openxmlformats.org/officeDocument/2006/relationships/oleObject" Target="../embeddings/oleObject44.bin"/><Relationship Id="rId7" Type="http://schemas.openxmlformats.org/officeDocument/2006/relationships/slideLayout" Target="../slideLayouts/slideLayout1921.xml"/><Relationship Id="rId12" Type="http://schemas.openxmlformats.org/officeDocument/2006/relationships/slideLayout" Target="../slideLayouts/slideLayout1926.xml"/><Relationship Id="rId17" Type="http://schemas.openxmlformats.org/officeDocument/2006/relationships/slideLayout" Target="../slideLayouts/slideLayout1931.xml"/><Relationship Id="rId2" Type="http://schemas.openxmlformats.org/officeDocument/2006/relationships/slideLayout" Target="../slideLayouts/slideLayout1916.xml"/><Relationship Id="rId16" Type="http://schemas.openxmlformats.org/officeDocument/2006/relationships/slideLayout" Target="../slideLayouts/slideLayout1930.xml"/><Relationship Id="rId20" Type="http://schemas.openxmlformats.org/officeDocument/2006/relationships/tags" Target="../tags/tag45.xml"/><Relationship Id="rId1" Type="http://schemas.openxmlformats.org/officeDocument/2006/relationships/slideLayout" Target="../slideLayouts/slideLayout1915.xml"/><Relationship Id="rId6" Type="http://schemas.openxmlformats.org/officeDocument/2006/relationships/slideLayout" Target="../slideLayouts/slideLayout1920.xml"/><Relationship Id="rId11" Type="http://schemas.openxmlformats.org/officeDocument/2006/relationships/slideLayout" Target="../slideLayouts/slideLayout1925.xml"/><Relationship Id="rId5" Type="http://schemas.openxmlformats.org/officeDocument/2006/relationships/slideLayout" Target="../slideLayouts/slideLayout1919.xml"/><Relationship Id="rId15" Type="http://schemas.openxmlformats.org/officeDocument/2006/relationships/slideLayout" Target="../slideLayouts/slideLayout1929.xml"/><Relationship Id="rId23" Type="http://schemas.openxmlformats.org/officeDocument/2006/relationships/image" Target="../media/image10.png"/><Relationship Id="rId10" Type="http://schemas.openxmlformats.org/officeDocument/2006/relationships/slideLayout" Target="../slideLayouts/slideLayout1924.xml"/><Relationship Id="rId19" Type="http://schemas.openxmlformats.org/officeDocument/2006/relationships/vmlDrawing" Target="../drawings/vmlDrawing44.vml"/><Relationship Id="rId4" Type="http://schemas.openxmlformats.org/officeDocument/2006/relationships/slideLayout" Target="../slideLayouts/slideLayout1918.xml"/><Relationship Id="rId9" Type="http://schemas.openxmlformats.org/officeDocument/2006/relationships/slideLayout" Target="../slideLayouts/slideLayout1923.xml"/><Relationship Id="rId14" Type="http://schemas.openxmlformats.org/officeDocument/2006/relationships/slideLayout" Target="../slideLayouts/slideLayout1928.xml"/><Relationship Id="rId22" Type="http://schemas.openxmlformats.org/officeDocument/2006/relationships/image" Target="../media/image15.emf"/></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939.xml"/><Relationship Id="rId13" Type="http://schemas.openxmlformats.org/officeDocument/2006/relationships/slideLayout" Target="../slideLayouts/slideLayout1944.xml"/><Relationship Id="rId18" Type="http://schemas.openxmlformats.org/officeDocument/2006/relationships/theme" Target="../theme/theme93.xml"/><Relationship Id="rId3" Type="http://schemas.openxmlformats.org/officeDocument/2006/relationships/slideLayout" Target="../slideLayouts/slideLayout1934.xml"/><Relationship Id="rId21" Type="http://schemas.openxmlformats.org/officeDocument/2006/relationships/oleObject" Target="../embeddings/oleObject45.bin"/><Relationship Id="rId7" Type="http://schemas.openxmlformats.org/officeDocument/2006/relationships/slideLayout" Target="../slideLayouts/slideLayout1938.xml"/><Relationship Id="rId12" Type="http://schemas.openxmlformats.org/officeDocument/2006/relationships/slideLayout" Target="../slideLayouts/slideLayout1943.xml"/><Relationship Id="rId17" Type="http://schemas.openxmlformats.org/officeDocument/2006/relationships/slideLayout" Target="../slideLayouts/slideLayout1948.xml"/><Relationship Id="rId2" Type="http://schemas.openxmlformats.org/officeDocument/2006/relationships/slideLayout" Target="../slideLayouts/slideLayout1933.xml"/><Relationship Id="rId16" Type="http://schemas.openxmlformats.org/officeDocument/2006/relationships/slideLayout" Target="../slideLayouts/slideLayout1947.xml"/><Relationship Id="rId20" Type="http://schemas.openxmlformats.org/officeDocument/2006/relationships/tags" Target="../tags/tag46.xml"/><Relationship Id="rId1" Type="http://schemas.openxmlformats.org/officeDocument/2006/relationships/slideLayout" Target="../slideLayouts/slideLayout1932.xml"/><Relationship Id="rId6" Type="http://schemas.openxmlformats.org/officeDocument/2006/relationships/slideLayout" Target="../slideLayouts/slideLayout1937.xml"/><Relationship Id="rId11" Type="http://schemas.openxmlformats.org/officeDocument/2006/relationships/slideLayout" Target="../slideLayouts/slideLayout1942.xml"/><Relationship Id="rId5" Type="http://schemas.openxmlformats.org/officeDocument/2006/relationships/slideLayout" Target="../slideLayouts/slideLayout1936.xml"/><Relationship Id="rId15" Type="http://schemas.openxmlformats.org/officeDocument/2006/relationships/slideLayout" Target="../slideLayouts/slideLayout1946.xml"/><Relationship Id="rId23" Type="http://schemas.openxmlformats.org/officeDocument/2006/relationships/image" Target="../media/image10.png"/><Relationship Id="rId10" Type="http://schemas.openxmlformats.org/officeDocument/2006/relationships/slideLayout" Target="../slideLayouts/slideLayout1941.xml"/><Relationship Id="rId19" Type="http://schemas.openxmlformats.org/officeDocument/2006/relationships/vmlDrawing" Target="../drawings/vmlDrawing45.vml"/><Relationship Id="rId4" Type="http://schemas.openxmlformats.org/officeDocument/2006/relationships/slideLayout" Target="../slideLayouts/slideLayout1935.xml"/><Relationship Id="rId9" Type="http://schemas.openxmlformats.org/officeDocument/2006/relationships/slideLayout" Target="../slideLayouts/slideLayout1940.xml"/><Relationship Id="rId14" Type="http://schemas.openxmlformats.org/officeDocument/2006/relationships/slideLayout" Target="../slideLayouts/slideLayout1945.xml"/><Relationship Id="rId22" Type="http://schemas.openxmlformats.org/officeDocument/2006/relationships/image" Target="../media/image15.emf"/></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956.xml"/><Relationship Id="rId13" Type="http://schemas.openxmlformats.org/officeDocument/2006/relationships/slideLayout" Target="../slideLayouts/slideLayout1961.xml"/><Relationship Id="rId18" Type="http://schemas.openxmlformats.org/officeDocument/2006/relationships/theme" Target="../theme/theme94.xml"/><Relationship Id="rId3" Type="http://schemas.openxmlformats.org/officeDocument/2006/relationships/slideLayout" Target="../slideLayouts/slideLayout1951.xml"/><Relationship Id="rId21" Type="http://schemas.openxmlformats.org/officeDocument/2006/relationships/oleObject" Target="../embeddings/oleObject46.bin"/><Relationship Id="rId7" Type="http://schemas.openxmlformats.org/officeDocument/2006/relationships/slideLayout" Target="../slideLayouts/slideLayout1955.xml"/><Relationship Id="rId12" Type="http://schemas.openxmlformats.org/officeDocument/2006/relationships/slideLayout" Target="../slideLayouts/slideLayout1960.xml"/><Relationship Id="rId17" Type="http://schemas.openxmlformats.org/officeDocument/2006/relationships/slideLayout" Target="../slideLayouts/slideLayout1965.xml"/><Relationship Id="rId2" Type="http://schemas.openxmlformats.org/officeDocument/2006/relationships/slideLayout" Target="../slideLayouts/slideLayout1950.xml"/><Relationship Id="rId16" Type="http://schemas.openxmlformats.org/officeDocument/2006/relationships/slideLayout" Target="../slideLayouts/slideLayout1964.xml"/><Relationship Id="rId20" Type="http://schemas.openxmlformats.org/officeDocument/2006/relationships/tags" Target="../tags/tag47.xml"/><Relationship Id="rId1" Type="http://schemas.openxmlformats.org/officeDocument/2006/relationships/slideLayout" Target="../slideLayouts/slideLayout1949.xml"/><Relationship Id="rId6" Type="http://schemas.openxmlformats.org/officeDocument/2006/relationships/slideLayout" Target="../slideLayouts/slideLayout1954.xml"/><Relationship Id="rId11" Type="http://schemas.openxmlformats.org/officeDocument/2006/relationships/slideLayout" Target="../slideLayouts/slideLayout1959.xml"/><Relationship Id="rId5" Type="http://schemas.openxmlformats.org/officeDocument/2006/relationships/slideLayout" Target="../slideLayouts/slideLayout1953.xml"/><Relationship Id="rId15" Type="http://schemas.openxmlformats.org/officeDocument/2006/relationships/slideLayout" Target="../slideLayouts/slideLayout1963.xml"/><Relationship Id="rId23" Type="http://schemas.openxmlformats.org/officeDocument/2006/relationships/image" Target="../media/image10.png"/><Relationship Id="rId10" Type="http://schemas.openxmlformats.org/officeDocument/2006/relationships/slideLayout" Target="../slideLayouts/slideLayout1958.xml"/><Relationship Id="rId19" Type="http://schemas.openxmlformats.org/officeDocument/2006/relationships/vmlDrawing" Target="../drawings/vmlDrawing46.vml"/><Relationship Id="rId4" Type="http://schemas.openxmlformats.org/officeDocument/2006/relationships/slideLayout" Target="../slideLayouts/slideLayout1952.xml"/><Relationship Id="rId9" Type="http://schemas.openxmlformats.org/officeDocument/2006/relationships/slideLayout" Target="../slideLayouts/slideLayout1957.xml"/><Relationship Id="rId14" Type="http://schemas.openxmlformats.org/officeDocument/2006/relationships/slideLayout" Target="../slideLayouts/slideLayout1962.xml"/><Relationship Id="rId22" Type="http://schemas.openxmlformats.org/officeDocument/2006/relationships/image" Target="../media/image15.emf"/></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973.xml"/><Relationship Id="rId13" Type="http://schemas.openxmlformats.org/officeDocument/2006/relationships/slideLayout" Target="../slideLayouts/slideLayout1978.xml"/><Relationship Id="rId18" Type="http://schemas.openxmlformats.org/officeDocument/2006/relationships/vmlDrawing" Target="../drawings/vmlDrawing47.vml"/><Relationship Id="rId3" Type="http://schemas.openxmlformats.org/officeDocument/2006/relationships/slideLayout" Target="../slideLayouts/slideLayout1968.xml"/><Relationship Id="rId21" Type="http://schemas.openxmlformats.org/officeDocument/2006/relationships/image" Target="../media/image15.emf"/><Relationship Id="rId7" Type="http://schemas.openxmlformats.org/officeDocument/2006/relationships/slideLayout" Target="../slideLayouts/slideLayout1972.xml"/><Relationship Id="rId12" Type="http://schemas.openxmlformats.org/officeDocument/2006/relationships/slideLayout" Target="../slideLayouts/slideLayout1977.xml"/><Relationship Id="rId17" Type="http://schemas.openxmlformats.org/officeDocument/2006/relationships/theme" Target="../theme/theme95.xml"/><Relationship Id="rId2" Type="http://schemas.openxmlformats.org/officeDocument/2006/relationships/slideLayout" Target="../slideLayouts/slideLayout1967.xml"/><Relationship Id="rId16" Type="http://schemas.openxmlformats.org/officeDocument/2006/relationships/slideLayout" Target="../slideLayouts/slideLayout1981.xml"/><Relationship Id="rId20" Type="http://schemas.openxmlformats.org/officeDocument/2006/relationships/oleObject" Target="../embeddings/oleObject47.bin"/><Relationship Id="rId1" Type="http://schemas.openxmlformats.org/officeDocument/2006/relationships/slideLayout" Target="../slideLayouts/slideLayout1966.xml"/><Relationship Id="rId6" Type="http://schemas.openxmlformats.org/officeDocument/2006/relationships/slideLayout" Target="../slideLayouts/slideLayout1971.xml"/><Relationship Id="rId11" Type="http://schemas.openxmlformats.org/officeDocument/2006/relationships/slideLayout" Target="../slideLayouts/slideLayout1976.xml"/><Relationship Id="rId5" Type="http://schemas.openxmlformats.org/officeDocument/2006/relationships/slideLayout" Target="../slideLayouts/slideLayout1970.xml"/><Relationship Id="rId15" Type="http://schemas.openxmlformats.org/officeDocument/2006/relationships/slideLayout" Target="../slideLayouts/slideLayout1980.xml"/><Relationship Id="rId10" Type="http://schemas.openxmlformats.org/officeDocument/2006/relationships/slideLayout" Target="../slideLayouts/slideLayout1975.xml"/><Relationship Id="rId19" Type="http://schemas.openxmlformats.org/officeDocument/2006/relationships/tags" Target="../tags/tag48.xml"/><Relationship Id="rId4" Type="http://schemas.openxmlformats.org/officeDocument/2006/relationships/slideLayout" Target="../slideLayouts/slideLayout1969.xml"/><Relationship Id="rId9" Type="http://schemas.openxmlformats.org/officeDocument/2006/relationships/slideLayout" Target="../slideLayouts/slideLayout1974.xml"/><Relationship Id="rId14" Type="http://schemas.openxmlformats.org/officeDocument/2006/relationships/slideLayout" Target="../slideLayouts/slideLayout1979.xml"/><Relationship Id="rId22" Type="http://schemas.openxmlformats.org/officeDocument/2006/relationships/image" Target="../media/image10.png"/></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989.xml"/><Relationship Id="rId13" Type="http://schemas.openxmlformats.org/officeDocument/2006/relationships/slideLayout" Target="../slideLayouts/slideLayout1994.xml"/><Relationship Id="rId18" Type="http://schemas.openxmlformats.org/officeDocument/2006/relationships/vmlDrawing" Target="../drawings/vmlDrawing48.vml"/><Relationship Id="rId3" Type="http://schemas.openxmlformats.org/officeDocument/2006/relationships/slideLayout" Target="../slideLayouts/slideLayout1984.xml"/><Relationship Id="rId21" Type="http://schemas.openxmlformats.org/officeDocument/2006/relationships/image" Target="../media/image15.emf"/><Relationship Id="rId7" Type="http://schemas.openxmlformats.org/officeDocument/2006/relationships/slideLayout" Target="../slideLayouts/slideLayout1988.xml"/><Relationship Id="rId12" Type="http://schemas.openxmlformats.org/officeDocument/2006/relationships/slideLayout" Target="../slideLayouts/slideLayout1993.xml"/><Relationship Id="rId17" Type="http://schemas.openxmlformats.org/officeDocument/2006/relationships/theme" Target="../theme/theme96.xml"/><Relationship Id="rId2" Type="http://schemas.openxmlformats.org/officeDocument/2006/relationships/slideLayout" Target="../slideLayouts/slideLayout1983.xml"/><Relationship Id="rId16" Type="http://schemas.openxmlformats.org/officeDocument/2006/relationships/slideLayout" Target="../slideLayouts/slideLayout1997.xml"/><Relationship Id="rId20" Type="http://schemas.openxmlformats.org/officeDocument/2006/relationships/oleObject" Target="../embeddings/oleObject48.bin"/><Relationship Id="rId1" Type="http://schemas.openxmlformats.org/officeDocument/2006/relationships/slideLayout" Target="../slideLayouts/slideLayout1982.xml"/><Relationship Id="rId6" Type="http://schemas.openxmlformats.org/officeDocument/2006/relationships/slideLayout" Target="../slideLayouts/slideLayout1987.xml"/><Relationship Id="rId11" Type="http://schemas.openxmlformats.org/officeDocument/2006/relationships/slideLayout" Target="../slideLayouts/slideLayout1992.xml"/><Relationship Id="rId5" Type="http://schemas.openxmlformats.org/officeDocument/2006/relationships/slideLayout" Target="../slideLayouts/slideLayout1986.xml"/><Relationship Id="rId15" Type="http://schemas.openxmlformats.org/officeDocument/2006/relationships/slideLayout" Target="../slideLayouts/slideLayout1996.xml"/><Relationship Id="rId10" Type="http://schemas.openxmlformats.org/officeDocument/2006/relationships/slideLayout" Target="../slideLayouts/slideLayout1991.xml"/><Relationship Id="rId19" Type="http://schemas.openxmlformats.org/officeDocument/2006/relationships/tags" Target="../tags/tag49.xml"/><Relationship Id="rId4" Type="http://schemas.openxmlformats.org/officeDocument/2006/relationships/slideLayout" Target="../slideLayouts/slideLayout1985.xml"/><Relationship Id="rId9" Type="http://schemas.openxmlformats.org/officeDocument/2006/relationships/slideLayout" Target="../slideLayouts/slideLayout1990.xml"/><Relationship Id="rId14" Type="http://schemas.openxmlformats.org/officeDocument/2006/relationships/slideLayout" Target="../slideLayouts/slideLayout1995.xml"/><Relationship Id="rId22" Type="http://schemas.openxmlformats.org/officeDocument/2006/relationships/image" Target="../media/image10.png"/></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2005.xml"/><Relationship Id="rId13" Type="http://schemas.openxmlformats.org/officeDocument/2006/relationships/slideLayout" Target="../slideLayouts/slideLayout2010.xml"/><Relationship Id="rId18" Type="http://schemas.openxmlformats.org/officeDocument/2006/relationships/slideLayout" Target="../slideLayouts/slideLayout2015.xml"/><Relationship Id="rId3" Type="http://schemas.openxmlformats.org/officeDocument/2006/relationships/slideLayout" Target="../slideLayouts/slideLayout2000.xml"/><Relationship Id="rId21" Type="http://schemas.openxmlformats.org/officeDocument/2006/relationships/slideLayout" Target="../slideLayouts/slideLayout2018.xml"/><Relationship Id="rId7" Type="http://schemas.openxmlformats.org/officeDocument/2006/relationships/slideLayout" Target="../slideLayouts/slideLayout2004.xml"/><Relationship Id="rId12" Type="http://schemas.openxmlformats.org/officeDocument/2006/relationships/slideLayout" Target="../slideLayouts/slideLayout2009.xml"/><Relationship Id="rId17" Type="http://schemas.openxmlformats.org/officeDocument/2006/relationships/slideLayout" Target="../slideLayouts/slideLayout2014.xml"/><Relationship Id="rId2" Type="http://schemas.openxmlformats.org/officeDocument/2006/relationships/slideLayout" Target="../slideLayouts/slideLayout1999.xml"/><Relationship Id="rId16" Type="http://schemas.openxmlformats.org/officeDocument/2006/relationships/slideLayout" Target="../slideLayouts/slideLayout2013.xml"/><Relationship Id="rId20" Type="http://schemas.openxmlformats.org/officeDocument/2006/relationships/slideLayout" Target="../slideLayouts/slideLayout2017.xml"/><Relationship Id="rId1" Type="http://schemas.openxmlformats.org/officeDocument/2006/relationships/slideLayout" Target="../slideLayouts/slideLayout1998.xml"/><Relationship Id="rId6" Type="http://schemas.openxmlformats.org/officeDocument/2006/relationships/slideLayout" Target="../slideLayouts/slideLayout2003.xml"/><Relationship Id="rId11" Type="http://schemas.openxmlformats.org/officeDocument/2006/relationships/slideLayout" Target="../slideLayouts/slideLayout2008.xml"/><Relationship Id="rId24" Type="http://schemas.openxmlformats.org/officeDocument/2006/relationships/image" Target="../media/image1.png"/><Relationship Id="rId5" Type="http://schemas.openxmlformats.org/officeDocument/2006/relationships/slideLayout" Target="../slideLayouts/slideLayout2002.xml"/><Relationship Id="rId15" Type="http://schemas.openxmlformats.org/officeDocument/2006/relationships/slideLayout" Target="../slideLayouts/slideLayout2012.xml"/><Relationship Id="rId23" Type="http://schemas.openxmlformats.org/officeDocument/2006/relationships/theme" Target="../theme/theme97.xml"/><Relationship Id="rId10" Type="http://schemas.openxmlformats.org/officeDocument/2006/relationships/slideLayout" Target="../slideLayouts/slideLayout2007.xml"/><Relationship Id="rId19" Type="http://schemas.openxmlformats.org/officeDocument/2006/relationships/slideLayout" Target="../slideLayouts/slideLayout2016.xml"/><Relationship Id="rId4" Type="http://schemas.openxmlformats.org/officeDocument/2006/relationships/slideLayout" Target="../slideLayouts/slideLayout2001.xml"/><Relationship Id="rId9" Type="http://schemas.openxmlformats.org/officeDocument/2006/relationships/slideLayout" Target="../slideLayouts/slideLayout2006.xml"/><Relationship Id="rId14" Type="http://schemas.openxmlformats.org/officeDocument/2006/relationships/slideLayout" Target="../slideLayouts/slideLayout2011.xml"/><Relationship Id="rId22" Type="http://schemas.openxmlformats.org/officeDocument/2006/relationships/slideLayout" Target="../slideLayouts/slideLayout2019.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2027.xml"/><Relationship Id="rId13" Type="http://schemas.openxmlformats.org/officeDocument/2006/relationships/slideLayout" Target="../slideLayouts/slideLayout2032.xml"/><Relationship Id="rId18" Type="http://schemas.openxmlformats.org/officeDocument/2006/relationships/slideLayout" Target="../slideLayouts/slideLayout2037.xml"/><Relationship Id="rId3" Type="http://schemas.openxmlformats.org/officeDocument/2006/relationships/slideLayout" Target="../slideLayouts/slideLayout2022.xml"/><Relationship Id="rId21" Type="http://schemas.openxmlformats.org/officeDocument/2006/relationships/slideLayout" Target="../slideLayouts/slideLayout2040.xml"/><Relationship Id="rId7" Type="http://schemas.openxmlformats.org/officeDocument/2006/relationships/slideLayout" Target="../slideLayouts/slideLayout2026.xml"/><Relationship Id="rId12" Type="http://schemas.openxmlformats.org/officeDocument/2006/relationships/slideLayout" Target="../slideLayouts/slideLayout2031.xml"/><Relationship Id="rId17" Type="http://schemas.openxmlformats.org/officeDocument/2006/relationships/slideLayout" Target="../slideLayouts/slideLayout2036.xml"/><Relationship Id="rId2" Type="http://schemas.openxmlformats.org/officeDocument/2006/relationships/slideLayout" Target="../slideLayouts/slideLayout2021.xml"/><Relationship Id="rId16" Type="http://schemas.openxmlformats.org/officeDocument/2006/relationships/slideLayout" Target="../slideLayouts/slideLayout2035.xml"/><Relationship Id="rId20" Type="http://schemas.openxmlformats.org/officeDocument/2006/relationships/slideLayout" Target="../slideLayouts/slideLayout2039.xml"/><Relationship Id="rId1" Type="http://schemas.openxmlformats.org/officeDocument/2006/relationships/slideLayout" Target="../slideLayouts/slideLayout2020.xml"/><Relationship Id="rId6" Type="http://schemas.openxmlformats.org/officeDocument/2006/relationships/slideLayout" Target="../slideLayouts/slideLayout2025.xml"/><Relationship Id="rId11" Type="http://schemas.openxmlformats.org/officeDocument/2006/relationships/slideLayout" Target="../slideLayouts/slideLayout2030.xml"/><Relationship Id="rId24" Type="http://schemas.openxmlformats.org/officeDocument/2006/relationships/image" Target="../media/image1.png"/><Relationship Id="rId5" Type="http://schemas.openxmlformats.org/officeDocument/2006/relationships/slideLayout" Target="../slideLayouts/slideLayout2024.xml"/><Relationship Id="rId15" Type="http://schemas.openxmlformats.org/officeDocument/2006/relationships/slideLayout" Target="../slideLayouts/slideLayout2034.xml"/><Relationship Id="rId23" Type="http://schemas.openxmlformats.org/officeDocument/2006/relationships/theme" Target="../theme/theme98.xml"/><Relationship Id="rId10" Type="http://schemas.openxmlformats.org/officeDocument/2006/relationships/slideLayout" Target="../slideLayouts/slideLayout2029.xml"/><Relationship Id="rId19" Type="http://schemas.openxmlformats.org/officeDocument/2006/relationships/slideLayout" Target="../slideLayouts/slideLayout2038.xml"/><Relationship Id="rId4" Type="http://schemas.openxmlformats.org/officeDocument/2006/relationships/slideLayout" Target="../slideLayouts/slideLayout2023.xml"/><Relationship Id="rId9" Type="http://schemas.openxmlformats.org/officeDocument/2006/relationships/slideLayout" Target="../slideLayouts/slideLayout2028.xml"/><Relationship Id="rId14" Type="http://schemas.openxmlformats.org/officeDocument/2006/relationships/slideLayout" Target="../slideLayouts/slideLayout2033.xml"/><Relationship Id="rId22" Type="http://schemas.openxmlformats.org/officeDocument/2006/relationships/slideLayout" Target="../slideLayouts/slideLayout2041.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2049.xml"/><Relationship Id="rId13" Type="http://schemas.openxmlformats.org/officeDocument/2006/relationships/slideLayout" Target="../slideLayouts/slideLayout2054.xml"/><Relationship Id="rId18" Type="http://schemas.openxmlformats.org/officeDocument/2006/relationships/slideLayout" Target="../slideLayouts/slideLayout2059.xml"/><Relationship Id="rId3" Type="http://schemas.openxmlformats.org/officeDocument/2006/relationships/slideLayout" Target="../slideLayouts/slideLayout2044.xml"/><Relationship Id="rId21" Type="http://schemas.openxmlformats.org/officeDocument/2006/relationships/slideLayout" Target="../slideLayouts/slideLayout2062.xml"/><Relationship Id="rId7" Type="http://schemas.openxmlformats.org/officeDocument/2006/relationships/slideLayout" Target="../slideLayouts/slideLayout2048.xml"/><Relationship Id="rId12" Type="http://schemas.openxmlformats.org/officeDocument/2006/relationships/slideLayout" Target="../slideLayouts/slideLayout2053.xml"/><Relationship Id="rId17" Type="http://schemas.openxmlformats.org/officeDocument/2006/relationships/slideLayout" Target="../slideLayouts/slideLayout2058.xml"/><Relationship Id="rId2" Type="http://schemas.openxmlformats.org/officeDocument/2006/relationships/slideLayout" Target="../slideLayouts/slideLayout2043.xml"/><Relationship Id="rId16" Type="http://schemas.openxmlformats.org/officeDocument/2006/relationships/slideLayout" Target="../slideLayouts/slideLayout2057.xml"/><Relationship Id="rId20" Type="http://schemas.openxmlformats.org/officeDocument/2006/relationships/slideLayout" Target="../slideLayouts/slideLayout2061.xml"/><Relationship Id="rId1" Type="http://schemas.openxmlformats.org/officeDocument/2006/relationships/slideLayout" Target="../slideLayouts/slideLayout2042.xml"/><Relationship Id="rId6" Type="http://schemas.openxmlformats.org/officeDocument/2006/relationships/slideLayout" Target="../slideLayouts/slideLayout2047.xml"/><Relationship Id="rId11" Type="http://schemas.openxmlformats.org/officeDocument/2006/relationships/slideLayout" Target="../slideLayouts/slideLayout2052.xml"/><Relationship Id="rId24" Type="http://schemas.openxmlformats.org/officeDocument/2006/relationships/image" Target="../media/image1.png"/><Relationship Id="rId5" Type="http://schemas.openxmlformats.org/officeDocument/2006/relationships/slideLayout" Target="../slideLayouts/slideLayout2046.xml"/><Relationship Id="rId15" Type="http://schemas.openxmlformats.org/officeDocument/2006/relationships/slideLayout" Target="../slideLayouts/slideLayout2056.xml"/><Relationship Id="rId23" Type="http://schemas.openxmlformats.org/officeDocument/2006/relationships/theme" Target="../theme/theme99.xml"/><Relationship Id="rId10" Type="http://schemas.openxmlformats.org/officeDocument/2006/relationships/slideLayout" Target="../slideLayouts/slideLayout2051.xml"/><Relationship Id="rId19" Type="http://schemas.openxmlformats.org/officeDocument/2006/relationships/slideLayout" Target="../slideLayouts/slideLayout2060.xml"/><Relationship Id="rId4" Type="http://schemas.openxmlformats.org/officeDocument/2006/relationships/slideLayout" Target="../slideLayouts/slideLayout2045.xml"/><Relationship Id="rId9" Type="http://schemas.openxmlformats.org/officeDocument/2006/relationships/slideLayout" Target="../slideLayouts/slideLayout2050.xml"/><Relationship Id="rId14" Type="http://schemas.openxmlformats.org/officeDocument/2006/relationships/slideLayout" Target="../slideLayouts/slideLayout2055.xml"/><Relationship Id="rId22" Type="http://schemas.openxmlformats.org/officeDocument/2006/relationships/slideLayout" Target="../slideLayouts/slideLayout20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sp>
        <p:nvSpPr>
          <p:cNvPr id="13" name="TextBox 12"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4" name="TextBox 23"/>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0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00" b="0" kern="1200" dirty="0" err="1">
              <a:solidFill>
                <a:schemeClr val="bg2">
                  <a:lumMod val="50000"/>
                  <a:lumOff val="50000"/>
                </a:schemeClr>
              </a:solidFill>
              <a:latin typeface="+mn-lt"/>
              <a:ea typeface="+mn-ea"/>
              <a:cs typeface="+mn-cs"/>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r>
              <a:rPr lang="en-US" sz="800" kern="1200" dirty="0">
                <a:solidFill>
                  <a:schemeClr val="bg2">
                    <a:lumMod val="50000"/>
                    <a:lumOff val="50000"/>
                  </a:schemeClr>
                </a:solidFill>
                <a:latin typeface="+mn-lt"/>
                <a:ea typeface="+mn-ea"/>
                <a:cs typeface="+mn-cs"/>
              </a:rPr>
              <a:t>of Y</a:t>
            </a:r>
          </a:p>
        </p:txBody>
      </p:sp>
      <p:sp>
        <p:nvSpPr>
          <p:cNvPr id="10" name="TextBox 9"/>
          <p:cNvSpPr txBox="1"/>
          <p:nvPr/>
        </p:nvSpPr>
        <p:spPr>
          <a:xfrm>
            <a:off x="6765245" y="4784184"/>
            <a:ext cx="1659429"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Client Program Management</a:t>
            </a:r>
            <a:endParaRPr lang="en-US" sz="1200" b="0" i="0" u="none" baseline="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Internal Use - Confidential</a:t>
            </a:r>
            <a:endParaRPr lang="en-US" sz="1200" b="0" i="0" u="none" baseline="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gn="l">
              <a:lnSpc>
                <a:spcPct val="90000"/>
              </a:lnSpc>
              <a:spcBef>
                <a:spcPts val="100"/>
              </a:spcBef>
              <a:spcAft>
                <a:spcPts val="100"/>
              </a:spcAft>
            </a:pPr>
            <a:endParaRPr lang="en-US" sz="800" b="1" i="0" u="none" baseline="0" dirty="0">
              <a:solidFill>
                <a:srgbClr val="7F7F7F"/>
              </a:solidFill>
              <a:latin typeface="+mn-lt"/>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p:nvSpPr>
        <p:spPr>
          <a:xfrm>
            <a:off x="0" y="5001059"/>
            <a:ext cx="1028784" cy="9233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3" r:id="rId1"/>
    <p:sldLayoutId id="2147484428" r:id="rId2"/>
    <p:sldLayoutId id="2147484405" r:id="rId3"/>
    <p:sldLayoutId id="2147484418"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11" r:id="rId14"/>
    <p:sldLayoutId id="2147484454" r:id="rId15"/>
    <p:sldLayoutId id="2147484451" r:id="rId16"/>
    <p:sldLayoutId id="2147484396" r:id="rId17"/>
    <p:sldLayoutId id="2147484420" r:id="rId18"/>
    <p:sldLayoutId id="2147484421" r:id="rId19"/>
    <p:sldLayoutId id="2147484413" r:id="rId20"/>
    <p:sldLayoutId id="2147484459" r:id="rId21"/>
    <p:sldLayoutId id="2147484458" r:id="rId22"/>
    <p:sldLayoutId id="2147484478" r:id="rId23"/>
    <p:sldLayoutId id="2147487472" r:id="rId24"/>
    <p:sldLayoutId id="2147487473" r:id="rId2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3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44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5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00" indent="-2243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37" indent="-2290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539" indent="-2163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317" indent="-2179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844" indent="-2322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770"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648"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865"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6076"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68" rtl="0" eaLnBrk="1" latinLnBrk="0" hangingPunct="1">
        <a:defRPr sz="1800" kern="1200">
          <a:solidFill>
            <a:schemeClr val="tx1"/>
          </a:solidFill>
          <a:latin typeface="+mn-lt"/>
          <a:ea typeface="+mn-ea"/>
          <a:cs typeface="+mn-cs"/>
        </a:defRPr>
      </a:lvl1pPr>
      <a:lvl2pPr marL="449131" algn="l" defTabSz="898268" rtl="0" eaLnBrk="1" latinLnBrk="0" hangingPunct="1">
        <a:defRPr sz="1800" kern="1200">
          <a:solidFill>
            <a:schemeClr val="tx1"/>
          </a:solidFill>
          <a:latin typeface="+mn-lt"/>
          <a:ea typeface="+mn-ea"/>
          <a:cs typeface="+mn-cs"/>
        </a:defRPr>
      </a:lvl2pPr>
      <a:lvl3pPr marL="898268" algn="l" defTabSz="898268" rtl="0" eaLnBrk="1" latinLnBrk="0" hangingPunct="1">
        <a:defRPr sz="1800" kern="1200">
          <a:solidFill>
            <a:schemeClr val="tx1"/>
          </a:solidFill>
          <a:latin typeface="+mn-lt"/>
          <a:ea typeface="+mn-ea"/>
          <a:cs typeface="+mn-cs"/>
        </a:defRPr>
      </a:lvl3pPr>
      <a:lvl4pPr marL="1347449" algn="l" defTabSz="898268" rtl="0" eaLnBrk="1" latinLnBrk="0" hangingPunct="1">
        <a:defRPr sz="1800" kern="1200">
          <a:solidFill>
            <a:schemeClr val="tx1"/>
          </a:solidFill>
          <a:latin typeface="+mn-lt"/>
          <a:ea typeface="+mn-ea"/>
          <a:cs typeface="+mn-cs"/>
        </a:defRPr>
      </a:lvl4pPr>
      <a:lvl5pPr marL="1796534" algn="l" defTabSz="898268" rtl="0" eaLnBrk="1" latinLnBrk="0" hangingPunct="1">
        <a:defRPr sz="1800" kern="1200">
          <a:solidFill>
            <a:schemeClr val="tx1"/>
          </a:solidFill>
          <a:latin typeface="+mn-lt"/>
          <a:ea typeface="+mn-ea"/>
          <a:cs typeface="+mn-cs"/>
        </a:defRPr>
      </a:lvl5pPr>
      <a:lvl6pPr marL="2245306" algn="l" defTabSz="898268" rtl="0" eaLnBrk="1" latinLnBrk="0" hangingPunct="1">
        <a:defRPr sz="1800" kern="1200">
          <a:solidFill>
            <a:schemeClr val="tx1"/>
          </a:solidFill>
          <a:latin typeface="+mn-lt"/>
          <a:ea typeface="+mn-ea"/>
          <a:cs typeface="+mn-cs"/>
        </a:defRPr>
      </a:lvl6pPr>
      <a:lvl7pPr marL="2694483" algn="l" defTabSz="898268" rtl="0" eaLnBrk="1" latinLnBrk="0" hangingPunct="1">
        <a:defRPr sz="1800" kern="1200">
          <a:solidFill>
            <a:schemeClr val="tx1"/>
          </a:solidFill>
          <a:latin typeface="+mn-lt"/>
          <a:ea typeface="+mn-ea"/>
          <a:cs typeface="+mn-cs"/>
        </a:defRPr>
      </a:lvl7pPr>
      <a:lvl8pPr marL="3143705" algn="l" defTabSz="898268" rtl="0" eaLnBrk="1" latinLnBrk="0" hangingPunct="1">
        <a:defRPr sz="1800" kern="1200">
          <a:solidFill>
            <a:schemeClr val="tx1"/>
          </a:solidFill>
          <a:latin typeface="+mn-lt"/>
          <a:ea typeface="+mn-ea"/>
          <a:cs typeface="+mn-cs"/>
        </a:defRPr>
      </a:lvl8pPr>
      <a:lvl9pPr marL="3592805" algn="l" defTabSz="8982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86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86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86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86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547275447"/>
      </p:ext>
    </p:extLst>
  </p:cSld>
  <p:clrMap bg1="dk2" tx1="lt1" bg2="dk1"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4" r:id="rId23"/>
    <p:sldLayoutId id="2147484695" r:id="rId24"/>
    <p:sldLayoutId id="2147484696" r:id="rId25"/>
    <p:sldLayoutId id="2147484697" r:id="rId26"/>
    <p:sldLayoutId id="2147484698" r:id="rId27"/>
    <p:sldLayoutId id="2147484699" r:id="rId28"/>
    <p:sldLayoutId id="2147484700" r:id="rId29"/>
    <p:sldLayoutId id="2147484701" r:id="rId30"/>
    <p:sldLayoutId id="2147484702" r:id="rId31"/>
    <p:sldLayoutId id="2147484703" r:id="rId32"/>
    <p:sldLayoutId id="2147484704" r:id="rId33"/>
    <p:sldLayoutId id="2147484705" r:id="rId34"/>
    <p:sldLayoutId id="2147484706" r:id="rId35"/>
    <p:sldLayoutId id="2147484707" r:id="rId36"/>
    <p:sldLayoutId id="2147484708" r:id="rId37"/>
    <p:sldLayoutId id="2147484709" r:id="rId38"/>
    <p:sldLayoutId id="2147484710" r:id="rId39"/>
    <p:sldLayoutId id="2147484711" r:id="rId40"/>
    <p:sldLayoutId id="2147484712" r:id="rId41"/>
    <p:sldLayoutId id="2147484713" r:id="rId42"/>
    <p:sldLayoutId id="2147484714" r:id="rId43"/>
    <p:sldLayoutId id="214748471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6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8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45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45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56" indent="-22175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701" indent="-22651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211" indent="-21401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597" indent="-21540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308" indent="-22969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30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579"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6172"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046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867" rtl="0" eaLnBrk="1" latinLnBrk="0" hangingPunct="1">
        <a:defRPr sz="1800" kern="1200">
          <a:solidFill>
            <a:schemeClr val="tx1"/>
          </a:solidFill>
          <a:latin typeface="+mn-lt"/>
          <a:ea typeface="+mn-ea"/>
          <a:cs typeface="+mn-cs"/>
        </a:defRPr>
      </a:lvl1pPr>
      <a:lvl2pPr marL="444467" algn="l" defTabSz="888867" rtl="0" eaLnBrk="1" latinLnBrk="0" hangingPunct="1">
        <a:defRPr sz="1800" kern="1200">
          <a:solidFill>
            <a:schemeClr val="tx1"/>
          </a:solidFill>
          <a:latin typeface="+mn-lt"/>
          <a:ea typeface="+mn-ea"/>
          <a:cs typeface="+mn-cs"/>
        </a:defRPr>
      </a:lvl2pPr>
      <a:lvl3pPr marL="888867" algn="l" defTabSz="888867" rtl="0" eaLnBrk="1" latinLnBrk="0" hangingPunct="1">
        <a:defRPr sz="1800" kern="1200">
          <a:solidFill>
            <a:schemeClr val="tx1"/>
          </a:solidFill>
          <a:latin typeface="+mn-lt"/>
          <a:ea typeface="+mn-ea"/>
          <a:cs typeface="+mn-cs"/>
        </a:defRPr>
      </a:lvl3pPr>
      <a:lvl4pPr marL="1333457" algn="l" defTabSz="888867" rtl="0" eaLnBrk="1" latinLnBrk="0" hangingPunct="1">
        <a:defRPr sz="1800" kern="1200">
          <a:solidFill>
            <a:schemeClr val="tx1"/>
          </a:solidFill>
          <a:latin typeface="+mn-lt"/>
          <a:ea typeface="+mn-ea"/>
          <a:cs typeface="+mn-cs"/>
        </a:defRPr>
      </a:lvl4pPr>
      <a:lvl5pPr marL="1777454" algn="l" defTabSz="888867" rtl="0" eaLnBrk="1" latinLnBrk="0" hangingPunct="1">
        <a:defRPr sz="1800" kern="1200">
          <a:solidFill>
            <a:schemeClr val="tx1"/>
          </a:solidFill>
          <a:latin typeface="+mn-lt"/>
          <a:ea typeface="+mn-ea"/>
          <a:cs typeface="+mn-cs"/>
        </a:defRPr>
      </a:lvl5pPr>
      <a:lvl6pPr marL="2221682" algn="l" defTabSz="888867" rtl="0" eaLnBrk="1" latinLnBrk="0" hangingPunct="1">
        <a:defRPr sz="1800" kern="1200">
          <a:solidFill>
            <a:schemeClr val="tx1"/>
          </a:solidFill>
          <a:latin typeface="+mn-lt"/>
          <a:ea typeface="+mn-ea"/>
          <a:cs typeface="+mn-cs"/>
        </a:defRPr>
      </a:lvl6pPr>
      <a:lvl7pPr marL="2666207" algn="l" defTabSz="888867" rtl="0" eaLnBrk="1" latinLnBrk="0" hangingPunct="1">
        <a:defRPr sz="1800" kern="1200">
          <a:solidFill>
            <a:schemeClr val="tx1"/>
          </a:solidFill>
          <a:latin typeface="+mn-lt"/>
          <a:ea typeface="+mn-ea"/>
          <a:cs typeface="+mn-cs"/>
        </a:defRPr>
      </a:lvl7pPr>
      <a:lvl8pPr marL="3110633" algn="l" defTabSz="888867" rtl="0" eaLnBrk="1" latinLnBrk="0" hangingPunct="1">
        <a:defRPr sz="1800" kern="1200">
          <a:solidFill>
            <a:schemeClr val="tx1"/>
          </a:solidFill>
          <a:latin typeface="+mn-lt"/>
          <a:ea typeface="+mn-ea"/>
          <a:cs typeface="+mn-cs"/>
        </a:defRPr>
      </a:lvl8pPr>
      <a:lvl9pPr marL="3554871" algn="l" defTabSz="8888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75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1856">
              <a:defRPr/>
            </a:pPr>
            <a:fld id="{20FE3A23-B949-4828-A943-DC5D8F8A3399}" type="slidenum">
              <a:rPr lang="en-US" smtClean="0"/>
              <a:pPr defTabSz="68185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185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764" tIns="45381" rIns="90764" bIns="45381"/>
          <a:lstStyle/>
          <a:p>
            <a:pPr defTabSz="68185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185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223967151"/>
      </p:ext>
    </p:extLst>
  </p:cSld>
  <p:clrMap bg1="dk2" tx1="lt1" bg2="dk1" tx2="lt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 id="2147486737" r:id="rId12"/>
    <p:sldLayoutId id="2147486739" r:id="rId13"/>
    <p:sldLayoutId id="2147486740" r:id="rId14"/>
    <p:sldLayoutId id="2147486741" r:id="rId15"/>
    <p:sldLayoutId id="2147486742" r:id="rId16"/>
    <p:sldLayoutId id="2147486743" r:id="rId17"/>
    <p:sldLayoutId id="214748674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26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69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996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38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615" indent="-22561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9826" indent="-22085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220" indent="-21767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226" indent="-21926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076" indent="-23355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7876"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0979"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36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771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695" rtl="0" eaLnBrk="1" latinLnBrk="0" hangingPunct="1">
        <a:defRPr sz="1800" kern="1200">
          <a:solidFill>
            <a:schemeClr val="tx1"/>
          </a:solidFill>
          <a:latin typeface="+mn-lt"/>
          <a:ea typeface="+mn-ea"/>
          <a:cs typeface="+mn-cs"/>
        </a:defRPr>
      </a:lvl1pPr>
      <a:lvl2pPr marL="453262" algn="l" defTabSz="906695" rtl="0" eaLnBrk="1" latinLnBrk="0" hangingPunct="1">
        <a:defRPr sz="1800" kern="1200">
          <a:solidFill>
            <a:schemeClr val="tx1"/>
          </a:solidFill>
          <a:latin typeface="+mn-lt"/>
          <a:ea typeface="+mn-ea"/>
          <a:cs typeface="+mn-cs"/>
        </a:defRPr>
      </a:lvl2pPr>
      <a:lvl3pPr marL="906695" algn="l" defTabSz="906695" rtl="0" eaLnBrk="1" latinLnBrk="0" hangingPunct="1">
        <a:defRPr sz="1800" kern="1200">
          <a:solidFill>
            <a:schemeClr val="tx1"/>
          </a:solidFill>
          <a:latin typeface="+mn-lt"/>
          <a:ea typeface="+mn-ea"/>
          <a:cs typeface="+mn-cs"/>
        </a:defRPr>
      </a:lvl3pPr>
      <a:lvl4pPr marL="1359960" algn="l" defTabSz="906695" rtl="0" eaLnBrk="1" latinLnBrk="0" hangingPunct="1">
        <a:defRPr sz="1800" kern="1200">
          <a:solidFill>
            <a:schemeClr val="tx1"/>
          </a:solidFill>
          <a:latin typeface="+mn-lt"/>
          <a:ea typeface="+mn-ea"/>
          <a:cs typeface="+mn-cs"/>
        </a:defRPr>
      </a:lvl4pPr>
      <a:lvl5pPr marL="1813388" algn="l" defTabSz="906695" rtl="0" eaLnBrk="1" latinLnBrk="0" hangingPunct="1">
        <a:defRPr sz="1800" kern="1200">
          <a:solidFill>
            <a:schemeClr val="tx1"/>
          </a:solidFill>
          <a:latin typeface="+mn-lt"/>
          <a:ea typeface="+mn-ea"/>
          <a:cs typeface="+mn-cs"/>
        </a:defRPr>
      </a:lvl5pPr>
      <a:lvl6pPr marL="2266493" algn="l" defTabSz="906695" rtl="0" eaLnBrk="1" latinLnBrk="0" hangingPunct="1">
        <a:defRPr sz="1800" kern="1200">
          <a:solidFill>
            <a:schemeClr val="tx1"/>
          </a:solidFill>
          <a:latin typeface="+mn-lt"/>
          <a:ea typeface="+mn-ea"/>
          <a:cs typeface="+mn-cs"/>
        </a:defRPr>
      </a:lvl6pPr>
      <a:lvl7pPr marL="2719815" algn="l" defTabSz="906695" rtl="0" eaLnBrk="1" latinLnBrk="0" hangingPunct="1">
        <a:defRPr sz="1800" kern="1200">
          <a:solidFill>
            <a:schemeClr val="tx1"/>
          </a:solidFill>
          <a:latin typeface="+mn-lt"/>
          <a:ea typeface="+mn-ea"/>
          <a:cs typeface="+mn-cs"/>
        </a:defRPr>
      </a:lvl7pPr>
      <a:lvl8pPr marL="3173171" algn="l" defTabSz="906695" rtl="0" eaLnBrk="1" latinLnBrk="0" hangingPunct="1">
        <a:defRPr sz="1800" kern="1200">
          <a:solidFill>
            <a:schemeClr val="tx1"/>
          </a:solidFill>
          <a:latin typeface="+mn-lt"/>
          <a:ea typeface="+mn-ea"/>
          <a:cs typeface="+mn-cs"/>
        </a:defRPr>
      </a:lvl8pPr>
      <a:lvl9pPr marL="3626537" algn="l" defTabSz="906695"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905288310"/>
      </p:ext>
    </p:extLst>
  </p:cSld>
  <p:clrMap bg1="dk2" tx1="lt1" bg2="dk1" tx2="lt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 id="2147486756" r:id="rId11"/>
    <p:sldLayoutId id="2147486757" r:id="rId12"/>
    <p:sldLayoutId id="2147486759" r:id="rId13"/>
    <p:sldLayoutId id="2147486760" r:id="rId14"/>
    <p:sldLayoutId id="2147486761" r:id="rId15"/>
    <p:sldLayoutId id="2147486762" r:id="rId16"/>
    <p:sldLayoutId id="2147486763" r:id="rId17"/>
    <p:sldLayoutId id="214748676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57"/>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613272142"/>
      </p:ext>
    </p:extLst>
  </p:cSld>
  <p:clrMap bg1="dk2" tx1="lt1" bg2="dk1" tx2="lt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 id="2147486779" r:id="rId14"/>
    <p:sldLayoutId id="2147486780" r:id="rId15"/>
    <p:sldLayoutId id="2147486781" r:id="rId16"/>
    <p:sldLayoutId id="2147486782" r:id="rId17"/>
    <p:sldLayoutId id="2147486783" r:id="rId18"/>
    <p:sldLayoutId id="2147486784" r:id="rId19"/>
    <p:sldLayoutId id="2147486785" r:id="rId20"/>
    <p:sldLayoutId id="2147486786" r:id="rId21"/>
    <p:sldLayoutId id="2147486787" r:id="rId22"/>
    <p:sldLayoutId id="2147486789"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82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181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769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362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910" indent="-2279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065" indent="-23267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050" indent="-219974"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2623" indent="-22156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3538" indent="-23584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9472"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5293"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1166"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7094"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1813" rtl="0" eaLnBrk="1" latinLnBrk="0" hangingPunct="1">
        <a:defRPr sz="1800" kern="1200">
          <a:solidFill>
            <a:schemeClr val="tx1"/>
          </a:solidFill>
          <a:latin typeface="+mn-lt"/>
          <a:ea typeface="+mn-ea"/>
          <a:cs typeface="+mn-cs"/>
        </a:defRPr>
      </a:lvl1pPr>
      <a:lvl2pPr marL="455822" algn="l" defTabSz="911813" rtl="0" eaLnBrk="1" latinLnBrk="0" hangingPunct="1">
        <a:defRPr sz="1800" kern="1200">
          <a:solidFill>
            <a:schemeClr val="tx1"/>
          </a:solidFill>
          <a:latin typeface="+mn-lt"/>
          <a:ea typeface="+mn-ea"/>
          <a:cs typeface="+mn-cs"/>
        </a:defRPr>
      </a:lvl2pPr>
      <a:lvl3pPr marL="911813" algn="l" defTabSz="911813" rtl="0" eaLnBrk="1" latinLnBrk="0" hangingPunct="1">
        <a:defRPr sz="1800" kern="1200">
          <a:solidFill>
            <a:schemeClr val="tx1"/>
          </a:solidFill>
          <a:latin typeface="+mn-lt"/>
          <a:ea typeface="+mn-ea"/>
          <a:cs typeface="+mn-cs"/>
        </a:defRPr>
      </a:lvl3pPr>
      <a:lvl4pPr marL="1367690" algn="l" defTabSz="911813" rtl="0" eaLnBrk="1" latinLnBrk="0" hangingPunct="1">
        <a:defRPr sz="1800" kern="1200">
          <a:solidFill>
            <a:schemeClr val="tx1"/>
          </a:solidFill>
          <a:latin typeface="+mn-lt"/>
          <a:ea typeface="+mn-ea"/>
          <a:cs typeface="+mn-cs"/>
        </a:defRPr>
      </a:lvl4pPr>
      <a:lvl5pPr marL="1823624" algn="l" defTabSz="911813" rtl="0" eaLnBrk="1" latinLnBrk="0" hangingPunct="1">
        <a:defRPr sz="1800" kern="1200">
          <a:solidFill>
            <a:schemeClr val="tx1"/>
          </a:solidFill>
          <a:latin typeface="+mn-lt"/>
          <a:ea typeface="+mn-ea"/>
          <a:cs typeface="+mn-cs"/>
        </a:defRPr>
      </a:lvl5pPr>
      <a:lvl6pPr marL="2279445" algn="l" defTabSz="911813" rtl="0" eaLnBrk="1" latinLnBrk="0" hangingPunct="1">
        <a:defRPr sz="1800" kern="1200">
          <a:solidFill>
            <a:schemeClr val="tx1"/>
          </a:solidFill>
          <a:latin typeface="+mn-lt"/>
          <a:ea typeface="+mn-ea"/>
          <a:cs typeface="+mn-cs"/>
        </a:defRPr>
      </a:lvl6pPr>
      <a:lvl7pPr marL="2735267" algn="l" defTabSz="911813" rtl="0" eaLnBrk="1" latinLnBrk="0" hangingPunct="1">
        <a:defRPr sz="1800" kern="1200">
          <a:solidFill>
            <a:schemeClr val="tx1"/>
          </a:solidFill>
          <a:latin typeface="+mn-lt"/>
          <a:ea typeface="+mn-ea"/>
          <a:cs typeface="+mn-cs"/>
        </a:defRPr>
      </a:lvl7pPr>
      <a:lvl8pPr marL="3191223" algn="l" defTabSz="911813" rtl="0" eaLnBrk="1" latinLnBrk="0" hangingPunct="1">
        <a:defRPr sz="1800" kern="1200">
          <a:solidFill>
            <a:schemeClr val="tx1"/>
          </a:solidFill>
          <a:latin typeface="+mn-lt"/>
          <a:ea typeface="+mn-ea"/>
          <a:cs typeface="+mn-cs"/>
        </a:defRPr>
      </a:lvl8pPr>
      <a:lvl9pPr marL="3647121" algn="l" defTabSz="91181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1890"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75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1890" eaLnBrk="0" hangingPunct="0">
              <a:defRPr/>
            </a:pPr>
            <a:fld id="{9617D136-9632-4CBE-9F87-C2EC49438D9D}" type="slidenum">
              <a:rPr lang="zh-TW" altLang="en-US" smtClean="0">
                <a:ea typeface="SimSun" pitchFamily="2" charset="-122"/>
              </a:rPr>
              <a:pPr defTabSz="681890"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1890"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1890"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1890"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376952855"/>
      </p:ext>
    </p:extLst>
  </p:cSld>
  <p:clrMap bg1="lt1" tx1="dk1" bg2="lt2" tx2="dk2" accent1="accent1" accent2="accent2" accent3="accent3" accent4="accent4" accent5="accent5" accent6="accent6" hlink="hlink" folHlink="folHlink"/>
  <p:sldLayoutIdLst>
    <p:sldLayoutId id="2147486791"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 id="2147486802" r:id="rId12"/>
    <p:sldLayoutId id="2147486803" r:id="rId13"/>
    <p:sldLayoutId id="2147486804" r:id="rId14"/>
    <p:sldLayoutId id="2147486805" r:id="rId15"/>
    <p:sldLayoutId id="2147486806" r:id="rId16"/>
    <p:sldLayoutId id="2147486807" r:id="rId17"/>
    <p:sldLayoutId id="214748680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445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915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367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183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202" indent="-227202"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9826" indent="-22085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2807" indent="-217679"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5790" indent="-21926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4076" indent="-23355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99923"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4561"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091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37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9158" rtl="0" eaLnBrk="1" latinLnBrk="0" hangingPunct="1">
        <a:defRPr sz="1800" kern="1200">
          <a:solidFill>
            <a:schemeClr val="tx1"/>
          </a:solidFill>
          <a:latin typeface="+mn-lt"/>
          <a:ea typeface="+mn-ea"/>
          <a:cs typeface="+mn-cs"/>
        </a:defRPr>
      </a:lvl1pPr>
      <a:lvl2pPr marL="454455" algn="l" defTabSz="909158" rtl="0" eaLnBrk="1" latinLnBrk="0" hangingPunct="1">
        <a:defRPr sz="1800" kern="1200">
          <a:solidFill>
            <a:schemeClr val="tx1"/>
          </a:solidFill>
          <a:latin typeface="+mn-lt"/>
          <a:ea typeface="+mn-ea"/>
          <a:cs typeface="+mn-cs"/>
        </a:defRPr>
      </a:lvl2pPr>
      <a:lvl3pPr marL="909158" algn="l" defTabSz="909158" rtl="0" eaLnBrk="1" latinLnBrk="0" hangingPunct="1">
        <a:defRPr sz="1800" kern="1200">
          <a:solidFill>
            <a:schemeClr val="tx1"/>
          </a:solidFill>
          <a:latin typeface="+mn-lt"/>
          <a:ea typeface="+mn-ea"/>
          <a:cs typeface="+mn-cs"/>
        </a:defRPr>
      </a:lvl3pPr>
      <a:lvl4pPr marL="1363678" algn="l" defTabSz="909158" rtl="0" eaLnBrk="1" latinLnBrk="0" hangingPunct="1">
        <a:defRPr sz="1800" kern="1200">
          <a:solidFill>
            <a:schemeClr val="tx1"/>
          </a:solidFill>
          <a:latin typeface="+mn-lt"/>
          <a:ea typeface="+mn-ea"/>
          <a:cs typeface="+mn-cs"/>
        </a:defRPr>
      </a:lvl4pPr>
      <a:lvl5pPr marL="1818314" algn="l" defTabSz="909158" rtl="0" eaLnBrk="1" latinLnBrk="0" hangingPunct="1">
        <a:defRPr sz="1800" kern="1200">
          <a:solidFill>
            <a:schemeClr val="tx1"/>
          </a:solidFill>
          <a:latin typeface="+mn-lt"/>
          <a:ea typeface="+mn-ea"/>
          <a:cs typeface="+mn-cs"/>
        </a:defRPr>
      </a:lvl5pPr>
      <a:lvl6pPr marL="2272719" algn="l" defTabSz="909158" rtl="0" eaLnBrk="1" latinLnBrk="0" hangingPunct="1">
        <a:defRPr sz="1800" kern="1200">
          <a:solidFill>
            <a:schemeClr val="tx1"/>
          </a:solidFill>
          <a:latin typeface="+mn-lt"/>
          <a:ea typeface="+mn-ea"/>
          <a:cs typeface="+mn-cs"/>
        </a:defRPr>
      </a:lvl6pPr>
      <a:lvl7pPr marL="2727239" algn="l" defTabSz="909158" rtl="0" eaLnBrk="1" latinLnBrk="0" hangingPunct="1">
        <a:defRPr sz="1800" kern="1200">
          <a:solidFill>
            <a:schemeClr val="tx1"/>
          </a:solidFill>
          <a:latin typeface="+mn-lt"/>
          <a:ea typeface="+mn-ea"/>
          <a:cs typeface="+mn-cs"/>
        </a:defRPr>
      </a:lvl7pPr>
      <a:lvl8pPr marL="3181843" algn="l" defTabSz="909158" rtl="0" eaLnBrk="1" latinLnBrk="0" hangingPunct="1">
        <a:defRPr sz="1800" kern="1200">
          <a:solidFill>
            <a:schemeClr val="tx1"/>
          </a:solidFill>
          <a:latin typeface="+mn-lt"/>
          <a:ea typeface="+mn-ea"/>
          <a:cs typeface="+mn-cs"/>
        </a:defRPr>
      </a:lvl8pPr>
      <a:lvl9pPr marL="3636383" algn="l" defTabSz="909158"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63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43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43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436" tIns="34289" rIns="68436" bIns="34289" rtlCol="0">
            <a:spAutoFit/>
          </a:bodyPr>
          <a:lstStyle/>
          <a:p>
            <a:pPr marL="174636" indent="-1746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636" indent="-1746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0989391"/>
      </p:ext>
    </p:extLst>
  </p:cSld>
  <p:clrMap bg1="dk2" tx1="lt1" bg2="dk1" tx2="lt2" accent1="accent1" accent2="accent2" accent3="accent3" accent4="accent4" accent5="accent5" accent6="accent6" hlink="hlink" folHlink="folHlink"/>
  <p:sldLayoutIdLst>
    <p:sldLayoutId id="2147486810"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 id="2147486821" r:id="rId12"/>
    <p:sldLayoutId id="2147486822" r:id="rId13"/>
    <p:sldLayoutId id="2147486823" r:id="rId14"/>
    <p:sldLayoutId id="2147486824" r:id="rId15"/>
    <p:sldLayoutId id="21474868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03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416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625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833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066" indent="-1710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998" indent="-1674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0597" indent="-1651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2433" indent="-1663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3224" indent="-17697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5260"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7392"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9476"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1539"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4168" rtl="0" eaLnBrk="1" latinLnBrk="0" hangingPunct="1">
        <a:defRPr sz="1400" kern="1200">
          <a:solidFill>
            <a:schemeClr val="tx1"/>
          </a:solidFill>
          <a:latin typeface="+mn-lt"/>
          <a:ea typeface="+mn-ea"/>
          <a:cs typeface="+mn-cs"/>
        </a:defRPr>
      </a:lvl1pPr>
      <a:lvl2pPr marL="342038" algn="l" defTabSz="684168" rtl="0" eaLnBrk="1" latinLnBrk="0" hangingPunct="1">
        <a:defRPr sz="1400" kern="1200">
          <a:solidFill>
            <a:schemeClr val="tx1"/>
          </a:solidFill>
          <a:latin typeface="+mn-lt"/>
          <a:ea typeface="+mn-ea"/>
          <a:cs typeface="+mn-cs"/>
        </a:defRPr>
      </a:lvl2pPr>
      <a:lvl3pPr marL="684168" algn="l" defTabSz="684168" rtl="0" eaLnBrk="1" latinLnBrk="0" hangingPunct="1">
        <a:defRPr sz="1400" kern="1200">
          <a:solidFill>
            <a:schemeClr val="tx1"/>
          </a:solidFill>
          <a:latin typeface="+mn-lt"/>
          <a:ea typeface="+mn-ea"/>
          <a:cs typeface="+mn-cs"/>
        </a:defRPr>
      </a:lvl3pPr>
      <a:lvl4pPr marL="1026252" algn="l" defTabSz="684168" rtl="0" eaLnBrk="1" latinLnBrk="0" hangingPunct="1">
        <a:defRPr sz="1400" kern="1200">
          <a:solidFill>
            <a:schemeClr val="tx1"/>
          </a:solidFill>
          <a:latin typeface="+mn-lt"/>
          <a:ea typeface="+mn-ea"/>
          <a:cs typeface="+mn-cs"/>
        </a:defRPr>
      </a:lvl4pPr>
      <a:lvl5pPr marL="1368336" algn="l" defTabSz="684168" rtl="0" eaLnBrk="1" latinLnBrk="0" hangingPunct="1">
        <a:defRPr sz="1400" kern="1200">
          <a:solidFill>
            <a:schemeClr val="tx1"/>
          </a:solidFill>
          <a:latin typeface="+mn-lt"/>
          <a:ea typeface="+mn-ea"/>
          <a:cs typeface="+mn-cs"/>
        </a:defRPr>
      </a:lvl5pPr>
      <a:lvl6pPr marL="1710467" algn="l" defTabSz="684168" rtl="0" eaLnBrk="1" latinLnBrk="0" hangingPunct="1">
        <a:defRPr sz="1400" kern="1200">
          <a:solidFill>
            <a:schemeClr val="tx1"/>
          </a:solidFill>
          <a:latin typeface="+mn-lt"/>
          <a:ea typeface="+mn-ea"/>
          <a:cs typeface="+mn-cs"/>
        </a:defRPr>
      </a:lvl6pPr>
      <a:lvl7pPr marL="2052503" algn="l" defTabSz="684168" rtl="0" eaLnBrk="1" latinLnBrk="0" hangingPunct="1">
        <a:defRPr sz="1400" kern="1200">
          <a:solidFill>
            <a:schemeClr val="tx1"/>
          </a:solidFill>
          <a:latin typeface="+mn-lt"/>
          <a:ea typeface="+mn-ea"/>
          <a:cs typeface="+mn-cs"/>
        </a:defRPr>
      </a:lvl7pPr>
      <a:lvl8pPr marL="2394540" algn="l" defTabSz="684168" rtl="0" eaLnBrk="1" latinLnBrk="0" hangingPunct="1">
        <a:defRPr sz="1400" kern="1200">
          <a:solidFill>
            <a:schemeClr val="tx1"/>
          </a:solidFill>
          <a:latin typeface="+mn-lt"/>
          <a:ea typeface="+mn-ea"/>
          <a:cs typeface="+mn-cs"/>
        </a:defRPr>
      </a:lvl8pPr>
      <a:lvl9pPr marL="2736578" algn="l" defTabSz="684168" rtl="0" eaLnBrk="1" latinLnBrk="0" hangingPunct="1">
        <a:defRPr sz="14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436359955"/>
      </p:ext>
    </p:extLst>
  </p:cSld>
  <p:clrMap bg1="dk2" tx1="lt1" bg2="dk1" tx2="lt2" accent1="accent1" accent2="accent2" accent3="accent3" accent4="accent4" accent5="accent5" accent6="accent6" hlink="hlink" folHlink="folHlink"/>
  <p:sldLayoutIdLst>
    <p:sldLayoutId id="2147486828" r:id="rId1"/>
    <p:sldLayoutId id="2147486829" r:id="rId2"/>
    <p:sldLayoutId id="2147486830" r:id="rId3"/>
    <p:sldLayoutId id="2147486831" r:id="rId4"/>
    <p:sldLayoutId id="2147486832" r:id="rId5"/>
    <p:sldLayoutId id="2147486833" r:id="rId6"/>
    <p:sldLayoutId id="2147486834" r:id="rId7"/>
    <p:sldLayoutId id="2147486835" r:id="rId8"/>
    <p:sldLayoutId id="2147486836" r:id="rId9"/>
    <p:sldLayoutId id="2147486837" r:id="rId10"/>
    <p:sldLayoutId id="2147486838" r:id="rId11"/>
    <p:sldLayoutId id="2147486839" r:id="rId12"/>
    <p:sldLayoutId id="2147486840" r:id="rId13"/>
    <p:sldLayoutId id="2147486841" r:id="rId14"/>
    <p:sldLayoutId id="2147486842" r:id="rId15"/>
    <p:sldLayoutId id="2147486843" r:id="rId16"/>
    <p:sldLayoutId id="2147486844" r:id="rId17"/>
    <p:sldLayoutId id="2147486845" r:id="rId18"/>
    <p:sldLayoutId id="2147486846" r:id="rId19"/>
    <p:sldLayoutId id="2147486847" r:id="rId20"/>
    <p:sldLayoutId id="2147486848" r:id="rId21"/>
    <p:sldLayoutId id="2147486849"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937100084"/>
      </p:ext>
    </p:extLst>
  </p:cSld>
  <p:clrMap bg1="dk2" tx1="lt1" bg2="dk1" tx2="lt2" accent1="accent1" accent2="accent2" accent3="accent3" accent4="accent4" accent5="accent5" accent6="accent6" hlink="hlink" folHlink="folHlink"/>
  <p:sldLayoutIdLst>
    <p:sldLayoutId id="2147486853" r:id="rId1"/>
    <p:sldLayoutId id="2147486854" r:id="rId2"/>
    <p:sldLayoutId id="2147486855" r:id="rId3"/>
    <p:sldLayoutId id="2147486856" r:id="rId4"/>
    <p:sldLayoutId id="2147486857" r:id="rId5"/>
    <p:sldLayoutId id="2147486858" r:id="rId6"/>
    <p:sldLayoutId id="2147486859" r:id="rId7"/>
    <p:sldLayoutId id="2147486860" r:id="rId8"/>
    <p:sldLayoutId id="2147486861" r:id="rId9"/>
    <p:sldLayoutId id="2147486862" r:id="rId10"/>
    <p:sldLayoutId id="2147486863" r:id="rId11"/>
    <p:sldLayoutId id="2147486864" r:id="rId12"/>
    <p:sldLayoutId id="2147486865" r:id="rId13"/>
    <p:sldLayoutId id="2147486866" r:id="rId14"/>
    <p:sldLayoutId id="2147486867" r:id="rId15"/>
    <p:sldLayoutId id="2147486868" r:id="rId16"/>
    <p:sldLayoutId id="2147486869" r:id="rId17"/>
    <p:sldLayoutId id="2147486870" r:id="rId18"/>
    <p:sldLayoutId id="2147486871" r:id="rId19"/>
    <p:sldLayoutId id="2147486872" r:id="rId20"/>
    <p:sldLayoutId id="2147486873" r:id="rId21"/>
    <p:sldLayoutId id="214748687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009152485"/>
      </p:ext>
    </p:extLst>
  </p:cSld>
  <p:clrMap bg1="dk2" tx1="lt1" bg2="dk1" tx2="lt2" accent1="accent1" accent2="accent2" accent3="accent3" accent4="accent4" accent5="accent5" accent6="accent6" hlink="hlink" folHlink="folHlink"/>
  <p:sldLayoutIdLst>
    <p:sldLayoutId id="2147486878" r:id="rId1"/>
    <p:sldLayoutId id="2147486879" r:id="rId2"/>
    <p:sldLayoutId id="2147486880" r:id="rId3"/>
    <p:sldLayoutId id="2147486881" r:id="rId4"/>
    <p:sldLayoutId id="2147486882" r:id="rId5"/>
    <p:sldLayoutId id="2147486883" r:id="rId6"/>
    <p:sldLayoutId id="2147486884" r:id="rId7"/>
    <p:sldLayoutId id="2147486885" r:id="rId8"/>
    <p:sldLayoutId id="2147486886" r:id="rId9"/>
    <p:sldLayoutId id="2147486887" r:id="rId10"/>
    <p:sldLayoutId id="2147486888" r:id="rId11"/>
    <p:sldLayoutId id="2147486889" r:id="rId12"/>
    <p:sldLayoutId id="2147486891" r:id="rId13"/>
    <p:sldLayoutId id="2147486892" r:id="rId14"/>
    <p:sldLayoutId id="2147486893" r:id="rId15"/>
    <p:sldLayoutId id="2147486894" r:id="rId16"/>
    <p:sldLayoutId id="2147486895" r:id="rId17"/>
    <p:sldLayoutId id="214748689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465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465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465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465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799538264"/>
      </p:ext>
    </p:extLst>
  </p:cSld>
  <p:clrMap bg1="dk2" tx1="lt1" bg2="dk1" tx2="lt2" accent1="accent1" accent2="accent2" accent3="accent3" accent4="accent4" accent5="accent5" accent6="accent6" hlink="hlink" folHlink="folHlink"/>
  <p:sldLayoutIdLst>
    <p:sldLayoutId id="2147486898" r:id="rId1"/>
    <p:sldLayoutId id="2147486899" r:id="rId2"/>
    <p:sldLayoutId id="2147486900" r:id="rId3"/>
    <p:sldLayoutId id="2147486901" r:id="rId4"/>
    <p:sldLayoutId id="2147486902" r:id="rId5"/>
    <p:sldLayoutId id="2147486903" r:id="rId6"/>
    <p:sldLayoutId id="2147486904" r:id="rId7"/>
    <p:sldLayoutId id="2147486905" r:id="rId8"/>
    <p:sldLayoutId id="2147486906" r:id="rId9"/>
    <p:sldLayoutId id="2147486907" r:id="rId10"/>
    <p:sldLayoutId id="2147486908" r:id="rId11"/>
    <p:sldLayoutId id="2147486909" r:id="rId12"/>
    <p:sldLayoutId id="2147486910" r:id="rId13"/>
    <p:sldLayoutId id="2147486911" r:id="rId14"/>
    <p:sldLayoutId id="2147486912" r:id="rId15"/>
    <p:sldLayoutId id="2147486913" r:id="rId16"/>
    <p:sldLayoutId id="2147486914" r:id="rId17"/>
    <p:sldLayoutId id="2147486915" r:id="rId18"/>
    <p:sldLayoutId id="2147486916" r:id="rId19"/>
    <p:sldLayoutId id="2147486917" r:id="rId20"/>
    <p:sldLayoutId id="2147486918" r:id="rId21"/>
    <p:sldLayoutId id="2147486919" r:id="rId22"/>
    <p:sldLayoutId id="2147486921" r:id="rId23"/>
    <p:sldLayoutId id="2147486922" r:id="rId24"/>
    <p:sldLayoutId id="2147486923" r:id="rId25"/>
    <p:sldLayoutId id="2147486924" r:id="rId26"/>
    <p:sldLayoutId id="2147486925" r:id="rId27"/>
    <p:sldLayoutId id="2147486926" r:id="rId28"/>
    <p:sldLayoutId id="2147486927" r:id="rId29"/>
    <p:sldLayoutId id="2147486928" r:id="rId30"/>
    <p:sldLayoutId id="2147486929" r:id="rId31"/>
    <p:sldLayoutId id="2147486930" r:id="rId32"/>
    <p:sldLayoutId id="2147486931" r:id="rId33"/>
    <p:sldLayoutId id="2147486932" r:id="rId34"/>
    <p:sldLayoutId id="2147486933" r:id="rId35"/>
    <p:sldLayoutId id="2147486934" r:id="rId36"/>
    <p:sldLayoutId id="2147486935" r:id="rId37"/>
    <p:sldLayoutId id="2147486936" r:id="rId38"/>
    <p:sldLayoutId id="2147486937" r:id="rId39"/>
    <p:sldLayoutId id="2147486938" r:id="rId40"/>
    <p:sldLayoutId id="2147486939" r:id="rId41"/>
    <p:sldLayoutId id="2147486940" r:id="rId42"/>
    <p:sldLayoutId id="2147486941" r:id="rId43"/>
    <p:sldLayoutId id="214748694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25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465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687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931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002" indent="-22600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8613" indent="-23076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9896" indent="-21806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2837" indent="-21965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0920" indent="-23394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3254"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5261"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768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999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4658" rtl="0" eaLnBrk="1" latinLnBrk="0" hangingPunct="1">
        <a:defRPr sz="1800" kern="1200">
          <a:solidFill>
            <a:schemeClr val="tx1"/>
          </a:solidFill>
          <a:latin typeface="+mn-lt"/>
          <a:ea typeface="+mn-ea"/>
          <a:cs typeface="+mn-cs"/>
        </a:defRPr>
      </a:lvl1pPr>
      <a:lvl2pPr marL="452255" algn="l" defTabSz="904658" rtl="0" eaLnBrk="1" latinLnBrk="0" hangingPunct="1">
        <a:defRPr sz="1800" kern="1200">
          <a:solidFill>
            <a:schemeClr val="tx1"/>
          </a:solidFill>
          <a:latin typeface="+mn-lt"/>
          <a:ea typeface="+mn-ea"/>
          <a:cs typeface="+mn-cs"/>
        </a:defRPr>
      </a:lvl2pPr>
      <a:lvl3pPr marL="904658" algn="l" defTabSz="904658" rtl="0" eaLnBrk="1" latinLnBrk="0" hangingPunct="1">
        <a:defRPr sz="1800" kern="1200">
          <a:solidFill>
            <a:schemeClr val="tx1"/>
          </a:solidFill>
          <a:latin typeface="+mn-lt"/>
          <a:ea typeface="+mn-ea"/>
          <a:cs typeface="+mn-cs"/>
        </a:defRPr>
      </a:lvl3pPr>
      <a:lvl4pPr marL="1356878" algn="l" defTabSz="904658" rtl="0" eaLnBrk="1" latinLnBrk="0" hangingPunct="1">
        <a:defRPr sz="1800" kern="1200">
          <a:solidFill>
            <a:schemeClr val="tx1"/>
          </a:solidFill>
          <a:latin typeface="+mn-lt"/>
          <a:ea typeface="+mn-ea"/>
          <a:cs typeface="+mn-cs"/>
        </a:defRPr>
      </a:lvl4pPr>
      <a:lvl5pPr marL="1809314" algn="l" defTabSz="904658" rtl="0" eaLnBrk="1" latinLnBrk="0" hangingPunct="1">
        <a:defRPr sz="1800" kern="1200">
          <a:solidFill>
            <a:schemeClr val="tx1"/>
          </a:solidFill>
          <a:latin typeface="+mn-lt"/>
          <a:ea typeface="+mn-ea"/>
          <a:cs typeface="+mn-cs"/>
        </a:defRPr>
      </a:lvl5pPr>
      <a:lvl6pPr marL="2261321" algn="l" defTabSz="904658" rtl="0" eaLnBrk="1" latinLnBrk="0" hangingPunct="1">
        <a:defRPr sz="1800" kern="1200">
          <a:solidFill>
            <a:schemeClr val="tx1"/>
          </a:solidFill>
          <a:latin typeface="+mn-lt"/>
          <a:ea typeface="+mn-ea"/>
          <a:cs typeface="+mn-cs"/>
        </a:defRPr>
      </a:lvl6pPr>
      <a:lvl7pPr marL="2713649" algn="l" defTabSz="904658" rtl="0" eaLnBrk="1" latinLnBrk="0" hangingPunct="1">
        <a:defRPr sz="1800" kern="1200">
          <a:solidFill>
            <a:schemeClr val="tx1"/>
          </a:solidFill>
          <a:latin typeface="+mn-lt"/>
          <a:ea typeface="+mn-ea"/>
          <a:cs typeface="+mn-cs"/>
        </a:defRPr>
      </a:lvl7pPr>
      <a:lvl8pPr marL="3165999" algn="l" defTabSz="904658" rtl="0" eaLnBrk="1" latinLnBrk="0" hangingPunct="1">
        <a:defRPr sz="1800" kern="1200">
          <a:solidFill>
            <a:schemeClr val="tx1"/>
          </a:solidFill>
          <a:latin typeface="+mn-lt"/>
          <a:ea typeface="+mn-ea"/>
          <a:cs typeface="+mn-cs"/>
        </a:defRPr>
      </a:lvl8pPr>
      <a:lvl9pPr marL="3618365" algn="l" defTabSz="90465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6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8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910">
              <a:defRPr/>
            </a:pPr>
            <a:fld id="{20FE3A23-B949-4828-A943-DC5D8F8A3399}" type="slidenum">
              <a:rPr lang="en-US" smtClean="0"/>
              <a:pPr defTabSz="68291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91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88" tIns="45443" rIns="90888" bIns="45443"/>
          <a:lstStyle/>
          <a:p>
            <a:pPr defTabSz="68291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91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648847290"/>
      </p:ext>
    </p:extLst>
  </p:cSld>
  <p:clrMap bg1="dk2" tx1="lt1" bg2="dk1" tx2="lt2" accent1="accent1" accent2="accent2" accent3="accent3" accent4="accent4" accent5="accent5" accent6="accent6" hlink="hlink" folHlink="folHlink"/>
  <p:sldLayoutIdLst>
    <p:sldLayoutId id="2147486945" r:id="rId1"/>
    <p:sldLayoutId id="2147486946" r:id="rId2"/>
    <p:sldLayoutId id="2147486947" r:id="rId3"/>
    <p:sldLayoutId id="2147486948" r:id="rId4"/>
    <p:sldLayoutId id="2147486949" r:id="rId5"/>
    <p:sldLayoutId id="2147486950" r:id="rId6"/>
    <p:sldLayoutId id="2147486951" r:id="rId7"/>
    <p:sldLayoutId id="2147486952" r:id="rId8"/>
    <p:sldLayoutId id="2147486953" r:id="rId9"/>
    <p:sldLayoutId id="2147486954" r:id="rId10"/>
    <p:sldLayoutId id="2147486955" r:id="rId11"/>
    <p:sldLayoutId id="2147486956" r:id="rId12"/>
    <p:sldLayoutId id="2147486958" r:id="rId13"/>
    <p:sldLayoutId id="2147486959" r:id="rId14"/>
    <p:sldLayoutId id="2147486960" r:id="rId15"/>
    <p:sldLayoutId id="2147486961" r:id="rId16"/>
    <p:sldLayoutId id="2147486962" r:id="rId17"/>
    <p:sldLayoutId id="21474869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94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09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06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617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987" indent="-225987"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694" indent="-22122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2615" indent="-21805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124" indent="-21963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6535" indent="-23392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1038"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4885"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8944"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2980"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090" rtl="0" eaLnBrk="1" latinLnBrk="0" hangingPunct="1">
        <a:defRPr sz="1800" kern="1200">
          <a:solidFill>
            <a:schemeClr val="tx1"/>
          </a:solidFill>
          <a:latin typeface="+mn-lt"/>
          <a:ea typeface="+mn-ea"/>
          <a:cs typeface="+mn-cs"/>
        </a:defRPr>
      </a:lvl1pPr>
      <a:lvl2pPr marL="453944" algn="l" defTabSz="908090" rtl="0" eaLnBrk="1" latinLnBrk="0" hangingPunct="1">
        <a:defRPr sz="1800" kern="1200">
          <a:solidFill>
            <a:schemeClr val="tx1"/>
          </a:solidFill>
          <a:latin typeface="+mn-lt"/>
          <a:ea typeface="+mn-ea"/>
          <a:cs typeface="+mn-cs"/>
        </a:defRPr>
      </a:lvl2pPr>
      <a:lvl3pPr marL="908090" algn="l" defTabSz="908090" rtl="0" eaLnBrk="1" latinLnBrk="0" hangingPunct="1">
        <a:defRPr sz="1800" kern="1200">
          <a:solidFill>
            <a:schemeClr val="tx1"/>
          </a:solidFill>
          <a:latin typeface="+mn-lt"/>
          <a:ea typeface="+mn-ea"/>
          <a:cs typeface="+mn-cs"/>
        </a:defRPr>
      </a:lvl3pPr>
      <a:lvl4pPr marL="1362068" algn="l" defTabSz="908090" rtl="0" eaLnBrk="1" latinLnBrk="0" hangingPunct="1">
        <a:defRPr sz="1800" kern="1200">
          <a:solidFill>
            <a:schemeClr val="tx1"/>
          </a:solidFill>
          <a:latin typeface="+mn-lt"/>
          <a:ea typeface="+mn-ea"/>
          <a:cs typeface="+mn-cs"/>
        </a:defRPr>
      </a:lvl4pPr>
      <a:lvl5pPr marL="1816178" algn="l" defTabSz="908090" rtl="0" eaLnBrk="1" latinLnBrk="0" hangingPunct="1">
        <a:defRPr sz="1800" kern="1200">
          <a:solidFill>
            <a:schemeClr val="tx1"/>
          </a:solidFill>
          <a:latin typeface="+mn-lt"/>
          <a:ea typeface="+mn-ea"/>
          <a:cs typeface="+mn-cs"/>
        </a:defRPr>
      </a:lvl5pPr>
      <a:lvl6pPr marL="2270027" algn="l" defTabSz="908090" rtl="0" eaLnBrk="1" latinLnBrk="0" hangingPunct="1">
        <a:defRPr sz="1800" kern="1200">
          <a:solidFill>
            <a:schemeClr val="tx1"/>
          </a:solidFill>
          <a:latin typeface="+mn-lt"/>
          <a:ea typeface="+mn-ea"/>
          <a:cs typeface="+mn-cs"/>
        </a:defRPr>
      </a:lvl6pPr>
      <a:lvl7pPr marL="2724031" algn="l" defTabSz="908090" rtl="0" eaLnBrk="1" latinLnBrk="0" hangingPunct="1">
        <a:defRPr sz="1800" kern="1200">
          <a:solidFill>
            <a:schemeClr val="tx1"/>
          </a:solidFill>
          <a:latin typeface="+mn-lt"/>
          <a:ea typeface="+mn-ea"/>
          <a:cs typeface="+mn-cs"/>
        </a:defRPr>
      </a:lvl7pPr>
      <a:lvl8pPr marL="3178088" algn="l" defTabSz="908090" rtl="0" eaLnBrk="1" latinLnBrk="0" hangingPunct="1">
        <a:defRPr sz="1800" kern="1200">
          <a:solidFill>
            <a:schemeClr val="tx1"/>
          </a:solidFill>
          <a:latin typeface="+mn-lt"/>
          <a:ea typeface="+mn-ea"/>
          <a:cs typeface="+mn-cs"/>
        </a:defRPr>
      </a:lvl8pPr>
      <a:lvl9pPr marL="3632117" algn="l" defTabSz="90809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64480784"/>
      </p:ext>
    </p:extLst>
  </p:cSld>
  <p:clrMap bg1="dk2" tx1="lt1" bg2="dk1" tx2="lt2" accent1="accent1" accent2="accent2" accent3="accent3" accent4="accent4" accent5="accent5" accent6="accent6" hlink="hlink" folHlink="folHlink"/>
  <p:sldLayoutIdLst>
    <p:sldLayoutId id="2147484717" r:id="rId1"/>
    <p:sldLayoutId id="2147484718" r:id="rId2"/>
    <p:sldLayoutId id="214748472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39"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2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301">
              <a:defRPr/>
            </a:pPr>
            <a:fld id="{20FE3A23-B949-4828-A943-DC5D8F8A3399}" type="slidenum">
              <a:rPr lang="en-US" smtClean="0"/>
              <a:pPr defTabSz="68330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301">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34" tIns="45466" rIns="90934" bIns="45466"/>
          <a:lstStyle/>
          <a:p>
            <a:pPr defTabSz="683301">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301">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03862537"/>
      </p:ext>
    </p:extLst>
  </p:cSld>
  <p:clrMap bg1="dk2" tx1="lt1" bg2="dk1" tx2="lt2" accent1="accent1" accent2="accent2" accent3="accent3" accent4="accent4" accent5="accent5" accent6="accent6" hlink="hlink" folHlink="folHlink"/>
  <p:sldLayoutIdLst>
    <p:sldLayoutId id="2147486965" r:id="rId1"/>
    <p:sldLayoutId id="2147486966" r:id="rId2"/>
    <p:sldLayoutId id="2147486967" r:id="rId3"/>
    <p:sldLayoutId id="2147486968" r:id="rId4"/>
    <p:sldLayoutId id="2147486969" r:id="rId5"/>
    <p:sldLayoutId id="2147486970" r:id="rId6"/>
    <p:sldLayoutId id="2147486971" r:id="rId7"/>
    <p:sldLayoutId id="2147486972" r:id="rId8"/>
    <p:sldLayoutId id="2147486973" r:id="rId9"/>
    <p:sldLayoutId id="2147486974" r:id="rId10"/>
    <p:sldLayoutId id="2147486975" r:id="rId11"/>
    <p:sldLayoutId id="2147486976" r:id="rId12"/>
    <p:sldLayoutId id="2147486978" r:id="rId13"/>
    <p:sldLayoutId id="2147486979" r:id="rId14"/>
    <p:sldLayoutId id="2147486980" r:id="rId15"/>
    <p:sldLayoutId id="2147486981" r:id="rId16"/>
    <p:sldLayoutId id="2147486982" r:id="rId17"/>
    <p:sldLayoutId id="21474869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19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60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85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721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125" indent="-22612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016" indent="-22136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133" indent="-21818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837" indent="-21977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7455" indent="-23406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2211"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6334"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0646"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4935"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607" rtl="0" eaLnBrk="1" latinLnBrk="0" hangingPunct="1">
        <a:defRPr sz="1800" kern="1200">
          <a:solidFill>
            <a:schemeClr val="tx1"/>
          </a:solidFill>
          <a:latin typeface="+mn-lt"/>
          <a:ea typeface="+mn-ea"/>
          <a:cs typeface="+mn-cs"/>
        </a:defRPr>
      </a:lvl1pPr>
      <a:lvl2pPr marL="454197" algn="l" defTabSz="908607" rtl="0" eaLnBrk="1" latinLnBrk="0" hangingPunct="1">
        <a:defRPr sz="1800" kern="1200">
          <a:solidFill>
            <a:schemeClr val="tx1"/>
          </a:solidFill>
          <a:latin typeface="+mn-lt"/>
          <a:ea typeface="+mn-ea"/>
          <a:cs typeface="+mn-cs"/>
        </a:defRPr>
      </a:lvl2pPr>
      <a:lvl3pPr marL="908607" algn="l" defTabSz="908607" rtl="0" eaLnBrk="1" latinLnBrk="0" hangingPunct="1">
        <a:defRPr sz="1800" kern="1200">
          <a:solidFill>
            <a:schemeClr val="tx1"/>
          </a:solidFill>
          <a:latin typeface="+mn-lt"/>
          <a:ea typeface="+mn-ea"/>
          <a:cs typeface="+mn-cs"/>
        </a:defRPr>
      </a:lvl3pPr>
      <a:lvl4pPr marL="1362850" algn="l" defTabSz="908607" rtl="0" eaLnBrk="1" latinLnBrk="0" hangingPunct="1">
        <a:defRPr sz="1800" kern="1200">
          <a:solidFill>
            <a:schemeClr val="tx1"/>
          </a:solidFill>
          <a:latin typeface="+mn-lt"/>
          <a:ea typeface="+mn-ea"/>
          <a:cs typeface="+mn-cs"/>
        </a:defRPr>
      </a:lvl4pPr>
      <a:lvl5pPr marL="1817213" algn="l" defTabSz="908607" rtl="0" eaLnBrk="1" latinLnBrk="0" hangingPunct="1">
        <a:defRPr sz="1800" kern="1200">
          <a:solidFill>
            <a:schemeClr val="tx1"/>
          </a:solidFill>
          <a:latin typeface="+mn-lt"/>
          <a:ea typeface="+mn-ea"/>
          <a:cs typeface="+mn-cs"/>
        </a:defRPr>
      </a:lvl5pPr>
      <a:lvl6pPr marL="2271338" algn="l" defTabSz="908607" rtl="0" eaLnBrk="1" latinLnBrk="0" hangingPunct="1">
        <a:defRPr sz="1800" kern="1200">
          <a:solidFill>
            <a:schemeClr val="tx1"/>
          </a:solidFill>
          <a:latin typeface="+mn-lt"/>
          <a:ea typeface="+mn-ea"/>
          <a:cs typeface="+mn-cs"/>
        </a:defRPr>
      </a:lvl6pPr>
      <a:lvl7pPr marL="2725595" algn="l" defTabSz="908607" rtl="0" eaLnBrk="1" latinLnBrk="0" hangingPunct="1">
        <a:defRPr sz="1800" kern="1200">
          <a:solidFill>
            <a:schemeClr val="tx1"/>
          </a:solidFill>
          <a:latin typeface="+mn-lt"/>
          <a:ea typeface="+mn-ea"/>
          <a:cs typeface="+mn-cs"/>
        </a:defRPr>
      </a:lvl7pPr>
      <a:lvl8pPr marL="3179917" algn="l" defTabSz="908607" rtl="0" eaLnBrk="1" latinLnBrk="0" hangingPunct="1">
        <a:defRPr sz="1800" kern="1200">
          <a:solidFill>
            <a:schemeClr val="tx1"/>
          </a:solidFill>
          <a:latin typeface="+mn-lt"/>
          <a:ea typeface="+mn-ea"/>
          <a:cs typeface="+mn-cs"/>
        </a:defRPr>
      </a:lvl8pPr>
      <a:lvl9pPr marL="3634187" algn="l" defTabSz="908607"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664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143648948"/>
      </p:ext>
    </p:extLst>
  </p:cSld>
  <p:clrMap bg1="dk2" tx1="lt1" bg2="dk1" tx2="lt2" accent1="accent1" accent2="accent2" accent3="accent3" accent4="accent4" accent5="accent5" accent6="accent6" hlink="hlink" folHlink="folHlink"/>
  <p:sldLayoutIdLst>
    <p:sldLayoutId id="2147486985" r:id="rId1"/>
    <p:sldLayoutId id="2147486986" r:id="rId2"/>
    <p:sldLayoutId id="2147486987" r:id="rId3"/>
    <p:sldLayoutId id="2147486988"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48"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393"/>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86213924"/>
      </p:ext>
    </p:extLst>
  </p:cSld>
  <p:clrMap bg1="dk2" tx1="lt1" bg2="dk1" tx2="lt2" accent1="accent1" accent2="accent2" accent3="accent3" accent4="accent4" accent5="accent5" accent6="accent6" hlink="hlink" folHlink="folHlink"/>
  <p:sldLayoutIdLst>
    <p:sldLayoutId id="2147486991" r:id="rId1"/>
    <p:sldLayoutId id="2147486992" r:id="rId2"/>
    <p:sldLayoutId id="2147486993" r:id="rId3"/>
    <p:sldLayoutId id="2147486994" r:id="rId4"/>
    <p:sldLayoutId id="2147486995" r:id="rId5"/>
    <p:sldLayoutId id="2147486996" r:id="rId6"/>
    <p:sldLayoutId id="2147486997" r:id="rId7"/>
    <p:sldLayoutId id="2147486998" r:id="rId8"/>
    <p:sldLayoutId id="2147486999" r:id="rId9"/>
    <p:sldLayoutId id="2147487000" r:id="rId10"/>
    <p:sldLayoutId id="2147487001" r:id="rId11"/>
    <p:sldLayoutId id="2147487002" r:id="rId12"/>
    <p:sldLayoutId id="2147487003" r:id="rId13"/>
    <p:sldLayoutId id="2147487004" r:id="rId14"/>
    <p:sldLayoutId id="2147487005" r:id="rId15"/>
    <p:sldLayoutId id="2147487006" r:id="rId16"/>
    <p:sldLayoutId id="2147487007" r:id="rId17"/>
    <p:sldLayoutId id="2147487008" r:id="rId18"/>
    <p:sldLayoutId id="2147487009" r:id="rId19"/>
    <p:sldLayoutId id="2147487010" r:id="rId20"/>
    <p:sldLayoutId id="2147487011" r:id="rId21"/>
    <p:sldLayoutId id="2147487012" r:id="rId22"/>
    <p:sldLayoutId id="2147487014"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59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32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986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650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294" indent="-22829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961" indent="-23305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8490" indent="-22035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4607" indent="-22194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6098" indent="-23623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273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932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591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256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3253" rtl="0" eaLnBrk="1" latinLnBrk="0" hangingPunct="1">
        <a:defRPr sz="1800" kern="1200">
          <a:solidFill>
            <a:schemeClr val="tx1"/>
          </a:solidFill>
          <a:latin typeface="+mn-lt"/>
          <a:ea typeface="+mn-ea"/>
          <a:cs typeface="+mn-cs"/>
        </a:defRPr>
      </a:lvl1pPr>
      <a:lvl2pPr marL="456590" algn="l" defTabSz="913253" rtl="0" eaLnBrk="1" latinLnBrk="0" hangingPunct="1">
        <a:defRPr sz="1800" kern="1200">
          <a:solidFill>
            <a:schemeClr val="tx1"/>
          </a:solidFill>
          <a:latin typeface="+mn-lt"/>
          <a:ea typeface="+mn-ea"/>
          <a:cs typeface="+mn-cs"/>
        </a:defRPr>
      </a:lvl2pPr>
      <a:lvl3pPr marL="913253" algn="l" defTabSz="913253" rtl="0" eaLnBrk="1" latinLnBrk="0" hangingPunct="1">
        <a:defRPr sz="1800" kern="1200">
          <a:solidFill>
            <a:schemeClr val="tx1"/>
          </a:solidFill>
          <a:latin typeface="+mn-lt"/>
          <a:ea typeface="+mn-ea"/>
          <a:cs typeface="+mn-cs"/>
        </a:defRPr>
      </a:lvl3pPr>
      <a:lvl4pPr marL="1369866" algn="l" defTabSz="913253" rtl="0" eaLnBrk="1" latinLnBrk="0" hangingPunct="1">
        <a:defRPr sz="1800" kern="1200">
          <a:solidFill>
            <a:schemeClr val="tx1"/>
          </a:solidFill>
          <a:latin typeface="+mn-lt"/>
          <a:ea typeface="+mn-ea"/>
          <a:cs typeface="+mn-cs"/>
        </a:defRPr>
      </a:lvl4pPr>
      <a:lvl5pPr marL="1826504" algn="l" defTabSz="913253" rtl="0" eaLnBrk="1" latinLnBrk="0" hangingPunct="1">
        <a:defRPr sz="1800" kern="1200">
          <a:solidFill>
            <a:schemeClr val="tx1"/>
          </a:solidFill>
          <a:latin typeface="+mn-lt"/>
          <a:ea typeface="+mn-ea"/>
          <a:cs typeface="+mn-cs"/>
        </a:defRPr>
      </a:lvl5pPr>
      <a:lvl6pPr marL="2283093" algn="l" defTabSz="913253" rtl="0" eaLnBrk="1" latinLnBrk="0" hangingPunct="1">
        <a:defRPr sz="1800" kern="1200">
          <a:solidFill>
            <a:schemeClr val="tx1"/>
          </a:solidFill>
          <a:latin typeface="+mn-lt"/>
          <a:ea typeface="+mn-ea"/>
          <a:cs typeface="+mn-cs"/>
        </a:defRPr>
      </a:lvl6pPr>
      <a:lvl7pPr marL="2739683" algn="l" defTabSz="913253" rtl="0" eaLnBrk="1" latinLnBrk="0" hangingPunct="1">
        <a:defRPr sz="1800" kern="1200">
          <a:solidFill>
            <a:schemeClr val="tx1"/>
          </a:solidFill>
          <a:latin typeface="+mn-lt"/>
          <a:ea typeface="+mn-ea"/>
          <a:cs typeface="+mn-cs"/>
        </a:defRPr>
      </a:lvl7pPr>
      <a:lvl8pPr marL="3196320" algn="l" defTabSz="913253" rtl="0" eaLnBrk="1" latinLnBrk="0" hangingPunct="1">
        <a:defRPr sz="1800" kern="1200">
          <a:solidFill>
            <a:schemeClr val="tx1"/>
          </a:solidFill>
          <a:latin typeface="+mn-lt"/>
          <a:ea typeface="+mn-ea"/>
          <a:cs typeface="+mn-cs"/>
        </a:defRPr>
      </a:lvl8pPr>
      <a:lvl9pPr marL="3652945" algn="l" defTabSz="91325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428508134"/>
      </p:ext>
    </p:extLst>
  </p:cSld>
  <p:clrMap bg1="lt1" tx1="dk1" bg2="lt2" tx2="dk2" accent1="accent1" accent2="accent2" accent3="accent3" accent4="accent4" accent5="accent5" accent6="accent6" hlink="hlink" folHlink="folHlink"/>
  <p:sldLayoutIdLst>
    <p:sldLayoutId id="2147487016" r:id="rId1"/>
    <p:sldLayoutId id="2147487017" r:id="rId2"/>
    <p:sldLayoutId id="2147487018" r:id="rId3"/>
    <p:sldLayoutId id="2147487019" r:id="rId4"/>
    <p:sldLayoutId id="2147487020" r:id="rId5"/>
    <p:sldLayoutId id="2147487021" r:id="rId6"/>
    <p:sldLayoutId id="2147487022" r:id="rId7"/>
    <p:sldLayoutId id="2147487023" r:id="rId8"/>
    <p:sldLayoutId id="2147487024" r:id="rId9"/>
    <p:sldLayoutId id="2147487025" r:id="rId10"/>
    <p:sldLayoutId id="2147487026" r:id="rId11"/>
    <p:sldLayoutId id="2147487027" r:id="rId12"/>
    <p:sldLayoutId id="2147487028" r:id="rId13"/>
    <p:sldLayoutId id="2147487029" r:id="rId14"/>
    <p:sldLayoutId id="2147487030" r:id="rId15"/>
    <p:sldLayoutId id="2147487031" r:id="rId16"/>
    <p:sldLayoutId id="2147487032" r:id="rId17"/>
    <p:sldLayoutId id="2147487033"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63058589"/>
      </p:ext>
    </p:extLst>
  </p:cSld>
  <p:clrMap bg1="dk2" tx1="lt1" bg2="dk1" tx2="lt2" accent1="accent1" accent2="accent2" accent3="accent3" accent4="accent4" accent5="accent5" accent6="accent6" hlink="hlink" folHlink="folHlink"/>
  <p:sldLayoutIdLst>
    <p:sldLayoutId id="2147487035" r:id="rId1"/>
    <p:sldLayoutId id="2147487036" r:id="rId2"/>
    <p:sldLayoutId id="2147487037" r:id="rId3"/>
    <p:sldLayoutId id="2147487038" r:id="rId4"/>
    <p:sldLayoutId id="2147487039" r:id="rId5"/>
    <p:sldLayoutId id="2147487040" r:id="rId6"/>
    <p:sldLayoutId id="2147487041" r:id="rId7"/>
    <p:sldLayoutId id="2147487042" r:id="rId8"/>
    <p:sldLayoutId id="2147487043" r:id="rId9"/>
    <p:sldLayoutId id="2147487044" r:id="rId10"/>
    <p:sldLayoutId id="2147487045" r:id="rId11"/>
    <p:sldLayoutId id="2147487046" r:id="rId12"/>
    <p:sldLayoutId id="2147487047" r:id="rId13"/>
    <p:sldLayoutId id="2147487048" r:id="rId14"/>
    <p:sldLayoutId id="2147487049" r:id="rId15"/>
    <p:sldLayoutId id="2147487050" r:id="rId16"/>
    <p:sldLayoutId id="2147487051" r:id="rId17"/>
    <p:sldLayoutId id="2147487052" r:id="rId18"/>
    <p:sldLayoutId id="2147487053" r:id="rId19"/>
    <p:sldLayoutId id="2147487054" r:id="rId20"/>
    <p:sldLayoutId id="2147487055" r:id="rId21"/>
    <p:sldLayoutId id="2147487056" r:id="rId22"/>
    <p:sldLayoutId id="2147487058" r:id="rId23"/>
    <p:sldLayoutId id="2147487059" r:id="rId24"/>
    <p:sldLayoutId id="2147487060" r:id="rId25"/>
    <p:sldLayoutId id="2147487061" r:id="rId26"/>
    <p:sldLayoutId id="2147487062" r:id="rId27"/>
    <p:sldLayoutId id="2147487063" r:id="rId28"/>
    <p:sldLayoutId id="2147487064" r:id="rId29"/>
    <p:sldLayoutId id="2147487065" r:id="rId30"/>
    <p:sldLayoutId id="2147487066" r:id="rId31"/>
    <p:sldLayoutId id="2147487067" r:id="rId32"/>
    <p:sldLayoutId id="2147487068" r:id="rId33"/>
    <p:sldLayoutId id="2147487069" r:id="rId34"/>
    <p:sldLayoutId id="2147487070" r:id="rId35"/>
    <p:sldLayoutId id="2147487071" r:id="rId36"/>
    <p:sldLayoutId id="2147487072" r:id="rId37"/>
    <p:sldLayoutId id="2147487073" r:id="rId38"/>
    <p:sldLayoutId id="2147487074" r:id="rId39"/>
    <p:sldLayoutId id="2147487075" r:id="rId40"/>
    <p:sldLayoutId id="2147487076" r:id="rId41"/>
    <p:sldLayoutId id="2147487077" r:id="rId42"/>
    <p:sldLayoutId id="2147487078" r:id="rId43"/>
    <p:sldLayoutId id="214748707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166058836"/>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3" r:id="rId12"/>
    <p:sldLayoutId id="2147487094" r:id="rId13"/>
    <p:sldLayoutId id="2147487095" r:id="rId14"/>
    <p:sldLayoutId id="2147487096" r:id="rId15"/>
    <p:sldLayoutId id="2147487097"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30419415"/>
      </p:ext>
    </p:extLst>
  </p:cSld>
  <p:clrMap bg1="dk2" tx1="lt1" bg2="dk1" tx2="lt2" accent1="accent1" accent2="accent2" accent3="accent3" accent4="accent4" accent5="accent5" accent6="accent6" hlink="hlink" folHlink="folHlink"/>
  <p:sldLayoutIdLst>
    <p:sldLayoutId id="2147487100" r:id="rId1"/>
    <p:sldLayoutId id="2147487101" r:id="rId2"/>
    <p:sldLayoutId id="2147487102" r:id="rId3"/>
    <p:sldLayoutId id="2147487103" r:id="rId4"/>
    <p:sldLayoutId id="2147487104" r:id="rId5"/>
    <p:sldLayoutId id="2147487105" r:id="rId6"/>
    <p:sldLayoutId id="2147487106" r:id="rId7"/>
    <p:sldLayoutId id="2147487107" r:id="rId8"/>
    <p:sldLayoutId id="2147487108" r:id="rId9"/>
    <p:sldLayoutId id="2147487109" r:id="rId10"/>
    <p:sldLayoutId id="2147487110" r:id="rId11"/>
    <p:sldLayoutId id="2147487111" r:id="rId12"/>
    <p:sldLayoutId id="2147487112" r:id="rId13"/>
    <p:sldLayoutId id="2147487113" r:id="rId14"/>
    <p:sldLayoutId id="2147487114" r:id="rId15"/>
    <p:sldLayoutId id="2147487115" r:id="rId16"/>
    <p:sldLayoutId id="2147487116" r:id="rId17"/>
    <p:sldLayoutId id="2147487117" r:id="rId18"/>
    <p:sldLayoutId id="2147487118" r:id="rId19"/>
    <p:sldLayoutId id="2147487119" r:id="rId20"/>
    <p:sldLayoutId id="2147487120" r:id="rId21"/>
    <p:sldLayoutId id="2147487121" r:id="rId22"/>
    <p:sldLayoutId id="2147487123" r:id="rId23"/>
    <p:sldLayoutId id="2147487124" r:id="rId24"/>
    <p:sldLayoutId id="2147487125" r:id="rId25"/>
    <p:sldLayoutId id="2147487126" r:id="rId26"/>
    <p:sldLayoutId id="2147487127" r:id="rId27"/>
    <p:sldLayoutId id="2147487128" r:id="rId28"/>
    <p:sldLayoutId id="2147487129" r:id="rId29"/>
    <p:sldLayoutId id="2147487130" r:id="rId30"/>
    <p:sldLayoutId id="2147487131" r:id="rId31"/>
    <p:sldLayoutId id="2147487132" r:id="rId32"/>
    <p:sldLayoutId id="2147487134" r:id="rId33"/>
    <p:sldLayoutId id="2147487135" r:id="rId34"/>
    <p:sldLayoutId id="2147487136" r:id="rId35"/>
    <p:sldLayoutId id="2147487137" r:id="rId36"/>
    <p:sldLayoutId id="2147487138" r:id="rId37"/>
    <p:sldLayoutId id="2147487139" r:id="rId38"/>
    <p:sldLayoutId id="2147487140" r:id="rId39"/>
    <p:sldLayoutId id="2147487141" r:id="rId40"/>
    <p:sldLayoutId id="2147487142" r:id="rId41"/>
    <p:sldLayoutId id="2147487143" r:id="rId42"/>
    <p:sldLayoutId id="2147487144" r:id="rId43"/>
    <p:sldLayoutId id="214748714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713819343"/>
      </p:ext>
    </p:extLst>
  </p:cSld>
  <p:clrMap bg1="dk2" tx1="lt1" bg2="dk1" tx2="lt2" accent1="accent1" accent2="accent2" accent3="accent3" accent4="accent4" accent5="accent5" accent6="accent6" hlink="hlink" folHlink="folHlink"/>
  <p:sldLayoutIdLst>
    <p:sldLayoutId id="2147487147" r:id="rId1"/>
    <p:sldLayoutId id="2147487148" r:id="rId2"/>
    <p:sldLayoutId id="2147487149" r:id="rId3"/>
    <p:sldLayoutId id="2147487150" r:id="rId4"/>
    <p:sldLayoutId id="2147487151" r:id="rId5"/>
    <p:sldLayoutId id="2147487152" r:id="rId6"/>
    <p:sldLayoutId id="2147487153" r:id="rId7"/>
    <p:sldLayoutId id="2147487154" r:id="rId8"/>
    <p:sldLayoutId id="2147487155" r:id="rId9"/>
    <p:sldLayoutId id="2147487156" r:id="rId10"/>
    <p:sldLayoutId id="2147487157" r:id="rId11"/>
    <p:sldLayoutId id="2147487158" r:id="rId12"/>
    <p:sldLayoutId id="2147487159" r:id="rId13"/>
    <p:sldLayoutId id="2147487160" r:id="rId14"/>
    <p:sldLayoutId id="2147487161" r:id="rId15"/>
    <p:sldLayoutId id="2147487162" r:id="rId16"/>
    <p:sldLayoutId id="2147487163" r:id="rId17"/>
    <p:sldLayoutId id="2147487164" r:id="rId18"/>
    <p:sldLayoutId id="2147487165" r:id="rId19"/>
    <p:sldLayoutId id="2147487166" r:id="rId20"/>
    <p:sldLayoutId id="2147487167" r:id="rId21"/>
    <p:sldLayoutId id="2147487168" r:id="rId22"/>
    <p:sldLayoutId id="2147487170" r:id="rId23"/>
    <p:sldLayoutId id="2147487171" r:id="rId24"/>
    <p:sldLayoutId id="2147487172" r:id="rId25"/>
    <p:sldLayoutId id="2147487174" r:id="rId26"/>
    <p:sldLayoutId id="2147487175" r:id="rId27"/>
    <p:sldLayoutId id="2147487176" r:id="rId28"/>
    <p:sldLayoutId id="2147487177" r:id="rId29"/>
    <p:sldLayoutId id="2147487178" r:id="rId30"/>
    <p:sldLayoutId id="2147487179" r:id="rId31"/>
    <p:sldLayoutId id="2147487180" r:id="rId32"/>
    <p:sldLayoutId id="2147487181" r:id="rId33"/>
    <p:sldLayoutId id="2147487182" r:id="rId34"/>
    <p:sldLayoutId id="2147487183" r:id="rId35"/>
    <p:sldLayoutId id="2147487184" r:id="rId36"/>
    <p:sldLayoutId id="2147487185" r:id="rId37"/>
    <p:sldLayoutId id="2147487186" r:id="rId38"/>
    <p:sldLayoutId id="2147487187" r:id="rId39"/>
    <p:sldLayoutId id="2147487188" r:id="rId40"/>
    <p:sldLayoutId id="2147487189" r:id="rId41"/>
    <p:sldLayoutId id="2147487190" r:id="rId42"/>
    <p:sldLayoutId id="2147487191" r:id="rId43"/>
    <p:sldLayoutId id="214748719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869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858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58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580" tIns="34290" rIns="68580" bIns="34290" rtlCol="0">
            <a:spAutoFit/>
          </a:bodyPr>
          <a:lstStyle/>
          <a:p>
            <a:pPr marL="175022" indent="-17502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68391171"/>
      </p:ext>
    </p:extLst>
  </p:cSld>
  <p:clrMap bg1="dk2" tx1="lt1" bg2="dk1" tx2="lt2" accent1="accent1" accent2="accent2" accent3="accent3" accent4="accent4" accent5="accent5" accent6="accent6" hlink="hlink" folHlink="folHlink"/>
  <p:sldLayoutIdLst>
    <p:sldLayoutId id="2147487194" r:id="rId1"/>
    <p:sldLayoutId id="2147487195" r:id="rId2"/>
    <p:sldLayoutId id="2147487196" r:id="rId3"/>
    <p:sldLayoutId id="2147487197" r:id="rId4"/>
    <p:sldLayoutId id="2147487198" r:id="rId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90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580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87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7160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450" indent="-1714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31006" indent="-1678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2229" indent="-1654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4641" indent="-1666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6104" indent="-177404"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90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919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348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77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32097046"/>
      </p:ext>
    </p:extLst>
  </p:cSld>
  <p:clrMap bg1="dk2" tx1="lt1" bg2="dk1" tx2="lt2" accent1="accent1" accent2="accent2" accent3="accent3" accent4="accent4" accent5="accent5" accent6="accent6" hlink="hlink" folHlink="folHlink"/>
  <p:sldLayoutIdLst>
    <p:sldLayoutId id="2147487200" r:id="rId1"/>
    <p:sldLayoutId id="2147487201" r:id="rId2"/>
    <p:sldLayoutId id="2147487202" r:id="rId3"/>
    <p:sldLayoutId id="2147487203" r:id="rId4"/>
    <p:sldLayoutId id="2147487204" r:id="rId5"/>
    <p:sldLayoutId id="2147487205" r:id="rId6"/>
    <p:sldLayoutId id="2147487206" r:id="rId7"/>
    <p:sldLayoutId id="2147487207" r:id="rId8"/>
    <p:sldLayoutId id="2147487208" r:id="rId9"/>
    <p:sldLayoutId id="2147487209" r:id="rId10"/>
    <p:sldLayoutId id="2147487210" r:id="rId11"/>
    <p:sldLayoutId id="2147487211" r:id="rId12"/>
    <p:sldLayoutId id="2147487212" r:id="rId13"/>
    <p:sldLayoutId id="2147487213" r:id="rId14"/>
    <p:sldLayoutId id="2147487214" r:id="rId15"/>
    <p:sldLayoutId id="2147487215" r:id="rId16"/>
    <p:sldLayoutId id="2147487216" r:id="rId17"/>
    <p:sldLayoutId id="2147487217" r:id="rId18"/>
    <p:sldLayoutId id="2147487218" r:id="rId19"/>
    <p:sldLayoutId id="2147487219" r:id="rId20"/>
    <p:sldLayoutId id="2147487220" r:id="rId21"/>
    <p:sldLayoutId id="2147487221" r:id="rId22"/>
    <p:sldLayoutId id="2147487223" r:id="rId23"/>
    <p:sldLayoutId id="2147487224" r:id="rId24"/>
    <p:sldLayoutId id="2147487225" r:id="rId25"/>
    <p:sldLayoutId id="2147487226" r:id="rId26"/>
    <p:sldLayoutId id="2147487227" r:id="rId27"/>
    <p:sldLayoutId id="2147487228" r:id="rId28"/>
    <p:sldLayoutId id="2147487229" r:id="rId29"/>
    <p:sldLayoutId id="2147487230" r:id="rId30"/>
    <p:sldLayoutId id="2147487231" r:id="rId31"/>
    <p:sldLayoutId id="2147487232" r:id="rId32"/>
    <p:sldLayoutId id="2147487234" r:id="rId33"/>
    <p:sldLayoutId id="2147487235" r:id="rId34"/>
    <p:sldLayoutId id="2147487236" r:id="rId35"/>
    <p:sldLayoutId id="2147487237" r:id="rId36"/>
    <p:sldLayoutId id="2147487238" r:id="rId37"/>
    <p:sldLayoutId id="2147487239" r:id="rId38"/>
    <p:sldLayoutId id="2147487240" r:id="rId39"/>
    <p:sldLayoutId id="2147487241" r:id="rId40"/>
    <p:sldLayoutId id="2147487242" r:id="rId41"/>
    <p:sldLayoutId id="2147487243" r:id="rId42"/>
    <p:sldLayoutId id="2147487244" r:id="rId4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656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0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0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01" tIns="34289" rIns="67401" bIns="34289" rtlCol="0">
            <a:spAutoFit/>
          </a:bodyPr>
          <a:lstStyle/>
          <a:p>
            <a:pPr marL="171876" indent="-17187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p:nvSpPr>
        <p:spPr>
          <a:xfrm>
            <a:off x="0" y="5001508"/>
            <a:ext cx="771588" cy="138499"/>
          </a:xfrm>
          <a:prstGeom prst="rect">
            <a:avLst/>
          </a:prstGeom>
          <a:noFill/>
        </p:spPr>
        <p:txBody>
          <a:bodyPr vert="horz" wrap="square" lIns="0" tIns="0" rIns="0" bIns="0" rtlCol="0" anchor="ctr" anchorCtr="1">
            <a:spAutoFit/>
          </a:bodyPr>
          <a:lstStyle/>
          <a:p>
            <a:pPr marL="171876" indent="-17187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228144423"/>
      </p:ext>
    </p:extLst>
  </p:cSld>
  <p:clrMap bg1="dk2" tx1="lt1" bg2="dk1"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82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5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7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17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06" indent="-16830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753" indent="-16473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047" indent="-16235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563" indent="-16354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524" indent="-17399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776"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175"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1460"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7808"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513" rtl="0" eaLnBrk="1" latinLnBrk="0" hangingPunct="1">
        <a:defRPr sz="1400" kern="1200">
          <a:solidFill>
            <a:schemeClr val="tx1"/>
          </a:solidFill>
          <a:latin typeface="+mn-lt"/>
          <a:ea typeface="+mn-ea"/>
          <a:cs typeface="+mn-cs"/>
        </a:defRPr>
      </a:lvl1pPr>
      <a:lvl2pPr marL="335828" algn="l" defTabSz="672513" rtl="0" eaLnBrk="1" latinLnBrk="0" hangingPunct="1">
        <a:defRPr sz="1400" kern="1200">
          <a:solidFill>
            <a:schemeClr val="tx1"/>
          </a:solidFill>
          <a:latin typeface="+mn-lt"/>
          <a:ea typeface="+mn-ea"/>
          <a:cs typeface="+mn-cs"/>
        </a:defRPr>
      </a:lvl2pPr>
      <a:lvl3pPr marL="672513" algn="l" defTabSz="672513" rtl="0" eaLnBrk="1" latinLnBrk="0" hangingPunct="1">
        <a:defRPr sz="1400" kern="1200">
          <a:solidFill>
            <a:schemeClr val="tx1"/>
          </a:solidFill>
          <a:latin typeface="+mn-lt"/>
          <a:ea typeface="+mn-ea"/>
          <a:cs typeface="+mn-cs"/>
        </a:defRPr>
      </a:lvl3pPr>
      <a:lvl4pPr marL="1008782" algn="l" defTabSz="672513" rtl="0" eaLnBrk="1" latinLnBrk="0" hangingPunct="1">
        <a:defRPr sz="1400" kern="1200">
          <a:solidFill>
            <a:schemeClr val="tx1"/>
          </a:solidFill>
          <a:latin typeface="+mn-lt"/>
          <a:ea typeface="+mn-ea"/>
          <a:cs typeface="+mn-cs"/>
        </a:defRPr>
      </a:lvl4pPr>
      <a:lvl5pPr marL="1345172" algn="l" defTabSz="672513" rtl="0" eaLnBrk="1" latinLnBrk="0" hangingPunct="1">
        <a:defRPr sz="1400" kern="1200">
          <a:solidFill>
            <a:schemeClr val="tx1"/>
          </a:solidFill>
          <a:latin typeface="+mn-lt"/>
          <a:ea typeface="+mn-ea"/>
          <a:cs typeface="+mn-cs"/>
        </a:defRPr>
      </a:lvl5pPr>
      <a:lvl6pPr marL="1681487" algn="l" defTabSz="672513" rtl="0" eaLnBrk="1" latinLnBrk="0" hangingPunct="1">
        <a:defRPr sz="1400" kern="1200">
          <a:solidFill>
            <a:schemeClr val="tx1"/>
          </a:solidFill>
          <a:latin typeface="+mn-lt"/>
          <a:ea typeface="+mn-ea"/>
          <a:cs typeface="+mn-cs"/>
        </a:defRPr>
      </a:lvl6pPr>
      <a:lvl7pPr marL="2017313" algn="l" defTabSz="672513" rtl="0" eaLnBrk="1" latinLnBrk="0" hangingPunct="1">
        <a:defRPr sz="1400" kern="1200">
          <a:solidFill>
            <a:schemeClr val="tx1"/>
          </a:solidFill>
          <a:latin typeface="+mn-lt"/>
          <a:ea typeface="+mn-ea"/>
          <a:cs typeface="+mn-cs"/>
        </a:defRPr>
      </a:lvl7pPr>
      <a:lvl8pPr marL="2353518" algn="l" defTabSz="672513" rtl="0" eaLnBrk="1" latinLnBrk="0" hangingPunct="1">
        <a:defRPr sz="1400" kern="1200">
          <a:solidFill>
            <a:schemeClr val="tx1"/>
          </a:solidFill>
          <a:latin typeface="+mn-lt"/>
          <a:ea typeface="+mn-ea"/>
          <a:cs typeface="+mn-cs"/>
        </a:defRPr>
      </a:lvl8pPr>
      <a:lvl9pPr marL="2689860" algn="l" defTabSz="672513" rtl="0" eaLnBrk="1" latinLnBrk="0" hangingPunct="1">
        <a:defRPr sz="14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777">
              <a:defRPr/>
            </a:pPr>
            <a:fld id="{20FE3A23-B949-4828-A943-DC5D8F8A3399}" type="slidenum">
              <a:rPr lang="en-US" smtClean="0"/>
              <a:pPr defTabSz="68377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777">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90" tIns="45494" rIns="90990" bIns="45494"/>
          <a:lstStyle/>
          <a:p>
            <a:pPr defTabSz="683777">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777">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186725211"/>
      </p:ext>
    </p:extLst>
  </p:cSld>
  <p:clrMap bg1="dk2" tx1="lt1" bg2="dk1" tx2="lt2" accent1="accent1" accent2="accent2" accent3="accent3" accent4="accent4" accent5="accent5" accent6="accent6" hlink="hlink" folHlink="folHlink"/>
  <p:sldLayoutIdLst>
    <p:sldLayoutId id="2147487247" r:id="rId1"/>
    <p:sldLayoutId id="2147487248" r:id="rId2"/>
    <p:sldLayoutId id="2147487249" r:id="rId3"/>
    <p:sldLayoutId id="2147487250" r:id="rId4"/>
    <p:sldLayoutId id="2147487251" r:id="rId5"/>
    <p:sldLayoutId id="2147487252" r:id="rId6"/>
    <p:sldLayoutId id="2147487253" r:id="rId7"/>
    <p:sldLayoutId id="2147487254" r:id="rId8"/>
    <p:sldLayoutId id="2147487255" r:id="rId9"/>
    <p:sldLayoutId id="2147487256" r:id="rId10"/>
    <p:sldLayoutId id="2147487257" r:id="rId11"/>
    <p:sldLayoutId id="2147487258" r:id="rId12"/>
    <p:sldLayoutId id="2147487260" r:id="rId13"/>
    <p:sldLayoutId id="2147487261" r:id="rId14"/>
    <p:sldLayoutId id="2147487262" r:id="rId15"/>
    <p:sldLayoutId id="2147487263" r:id="rId16"/>
    <p:sldLayoutId id="2147487264" r:id="rId17"/>
    <p:sldLayoutId id="214748726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5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2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380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8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93" indent="-22629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408" indent="-2215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763" indent="-21835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7705" indent="-2199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8575" indent="-2342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363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809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271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732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237" rtl="0" eaLnBrk="1" latinLnBrk="0" hangingPunct="1">
        <a:defRPr sz="1800" kern="1200">
          <a:solidFill>
            <a:schemeClr val="tx1"/>
          </a:solidFill>
          <a:latin typeface="+mn-lt"/>
          <a:ea typeface="+mn-ea"/>
          <a:cs typeface="+mn-cs"/>
        </a:defRPr>
      </a:lvl1pPr>
      <a:lvl2pPr marL="454505" algn="l" defTabSz="909237" rtl="0" eaLnBrk="1" latinLnBrk="0" hangingPunct="1">
        <a:defRPr sz="1800" kern="1200">
          <a:solidFill>
            <a:schemeClr val="tx1"/>
          </a:solidFill>
          <a:latin typeface="+mn-lt"/>
          <a:ea typeface="+mn-ea"/>
          <a:cs typeface="+mn-cs"/>
        </a:defRPr>
      </a:lvl2pPr>
      <a:lvl3pPr marL="909237" algn="l" defTabSz="909237" rtl="0" eaLnBrk="1" latinLnBrk="0" hangingPunct="1">
        <a:defRPr sz="1800" kern="1200">
          <a:solidFill>
            <a:schemeClr val="tx1"/>
          </a:solidFill>
          <a:latin typeface="+mn-lt"/>
          <a:ea typeface="+mn-ea"/>
          <a:cs typeface="+mn-cs"/>
        </a:defRPr>
      </a:lvl3pPr>
      <a:lvl4pPr marL="1363802" algn="l" defTabSz="909237" rtl="0" eaLnBrk="1" latinLnBrk="0" hangingPunct="1">
        <a:defRPr sz="1800" kern="1200">
          <a:solidFill>
            <a:schemeClr val="tx1"/>
          </a:solidFill>
          <a:latin typeface="+mn-lt"/>
          <a:ea typeface="+mn-ea"/>
          <a:cs typeface="+mn-cs"/>
        </a:defRPr>
      </a:lvl4pPr>
      <a:lvl5pPr marL="1818473" algn="l" defTabSz="909237" rtl="0" eaLnBrk="1" latinLnBrk="0" hangingPunct="1">
        <a:defRPr sz="1800" kern="1200">
          <a:solidFill>
            <a:schemeClr val="tx1"/>
          </a:solidFill>
          <a:latin typeface="+mn-lt"/>
          <a:ea typeface="+mn-ea"/>
          <a:cs typeface="+mn-cs"/>
        </a:defRPr>
      </a:lvl5pPr>
      <a:lvl6pPr marL="2272934" algn="l" defTabSz="909237" rtl="0" eaLnBrk="1" latinLnBrk="0" hangingPunct="1">
        <a:defRPr sz="1800" kern="1200">
          <a:solidFill>
            <a:schemeClr val="tx1"/>
          </a:solidFill>
          <a:latin typeface="+mn-lt"/>
          <a:ea typeface="+mn-ea"/>
          <a:cs typeface="+mn-cs"/>
        </a:defRPr>
      </a:lvl6pPr>
      <a:lvl7pPr marL="2727499" algn="l" defTabSz="909237" rtl="0" eaLnBrk="1" latinLnBrk="0" hangingPunct="1">
        <a:defRPr sz="1800" kern="1200">
          <a:solidFill>
            <a:schemeClr val="tx1"/>
          </a:solidFill>
          <a:latin typeface="+mn-lt"/>
          <a:ea typeface="+mn-ea"/>
          <a:cs typeface="+mn-cs"/>
        </a:defRPr>
      </a:lvl7pPr>
      <a:lvl8pPr marL="3182143" algn="l" defTabSz="909237" rtl="0" eaLnBrk="1" latinLnBrk="0" hangingPunct="1">
        <a:defRPr sz="1800" kern="1200">
          <a:solidFill>
            <a:schemeClr val="tx1"/>
          </a:solidFill>
          <a:latin typeface="+mn-lt"/>
          <a:ea typeface="+mn-ea"/>
          <a:cs typeface="+mn-cs"/>
        </a:defRPr>
      </a:lvl8pPr>
      <a:lvl9pPr marL="3636728" algn="l" defTabSz="909237"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88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103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4168">
              <a:defRPr/>
            </a:pPr>
            <a:fld id="{20FE3A23-B949-4828-A943-DC5D8F8A3399}" type="slidenum">
              <a:rPr lang="en-US" smtClean="0"/>
              <a:pPr defTabSz="6841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41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1036" tIns="45517" rIns="91036" bIns="45517"/>
          <a:lstStyle/>
          <a:p>
            <a:pPr defTabSz="6841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41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250037583"/>
      </p:ext>
    </p:extLst>
  </p:cSld>
  <p:clrMap bg1="dk2" tx1="lt1" bg2="dk1" tx2="lt2" accent1="accent1" accent2="accent2" accent3="accent3" accent4="accent4" accent5="accent5" accent6="accent6" hlink="hlink" folHlink="folHlink"/>
  <p:sldLayoutIdLst>
    <p:sldLayoutId id="2147487267" r:id="rId1"/>
    <p:sldLayoutId id="2147487268" r:id="rId2"/>
    <p:sldLayoutId id="2147487269" r:id="rId3"/>
    <p:sldLayoutId id="2147487270" r:id="rId4"/>
    <p:sldLayoutId id="2147487271" r:id="rId5"/>
    <p:sldLayoutId id="2147487272" r:id="rId6"/>
    <p:sldLayoutId id="2147487273" r:id="rId7"/>
    <p:sldLayoutId id="2147487274" r:id="rId8"/>
    <p:sldLayoutId id="2147487275" r:id="rId9"/>
    <p:sldLayoutId id="2147487276" r:id="rId10"/>
    <p:sldLayoutId id="2147487277" r:id="rId11"/>
    <p:sldLayoutId id="2147487278" r:id="rId12"/>
    <p:sldLayoutId id="2147487280" r:id="rId13"/>
    <p:sldLayoutId id="2147487281" r:id="rId14"/>
    <p:sldLayoutId id="2147487282" r:id="rId15"/>
    <p:sldLayoutId id="2147487283" r:id="rId16"/>
    <p:sldLayoutId id="2147487284" r:id="rId17"/>
    <p:sldLayoutId id="214748728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7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75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458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950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431" indent="-2264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730" indent="-22166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4280" indent="-21849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8418" indent="-22008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9495" indent="-23436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4812"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9547"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4420"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9296"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755" rtl="0" eaLnBrk="1" latinLnBrk="0" hangingPunct="1">
        <a:defRPr sz="1800" kern="1200">
          <a:solidFill>
            <a:schemeClr val="tx1"/>
          </a:solidFill>
          <a:latin typeface="+mn-lt"/>
          <a:ea typeface="+mn-ea"/>
          <a:cs typeface="+mn-cs"/>
        </a:defRPr>
      </a:lvl1pPr>
      <a:lvl2pPr marL="454758" algn="l" defTabSz="909755" rtl="0" eaLnBrk="1" latinLnBrk="0" hangingPunct="1">
        <a:defRPr sz="1800" kern="1200">
          <a:solidFill>
            <a:schemeClr val="tx1"/>
          </a:solidFill>
          <a:latin typeface="+mn-lt"/>
          <a:ea typeface="+mn-ea"/>
          <a:cs typeface="+mn-cs"/>
        </a:defRPr>
      </a:lvl2pPr>
      <a:lvl3pPr marL="909755" algn="l" defTabSz="909755" rtl="0" eaLnBrk="1" latinLnBrk="0" hangingPunct="1">
        <a:defRPr sz="1800" kern="1200">
          <a:solidFill>
            <a:schemeClr val="tx1"/>
          </a:solidFill>
          <a:latin typeface="+mn-lt"/>
          <a:ea typeface="+mn-ea"/>
          <a:cs typeface="+mn-cs"/>
        </a:defRPr>
      </a:lvl3pPr>
      <a:lvl4pPr marL="1364584" algn="l" defTabSz="909755" rtl="0" eaLnBrk="1" latinLnBrk="0" hangingPunct="1">
        <a:defRPr sz="1800" kern="1200">
          <a:solidFill>
            <a:schemeClr val="tx1"/>
          </a:solidFill>
          <a:latin typeface="+mn-lt"/>
          <a:ea typeface="+mn-ea"/>
          <a:cs typeface="+mn-cs"/>
        </a:defRPr>
      </a:lvl4pPr>
      <a:lvl5pPr marL="1819508" algn="l" defTabSz="909755" rtl="0" eaLnBrk="1" latinLnBrk="0" hangingPunct="1">
        <a:defRPr sz="1800" kern="1200">
          <a:solidFill>
            <a:schemeClr val="tx1"/>
          </a:solidFill>
          <a:latin typeface="+mn-lt"/>
          <a:ea typeface="+mn-ea"/>
          <a:cs typeface="+mn-cs"/>
        </a:defRPr>
      </a:lvl5pPr>
      <a:lvl6pPr marL="2274245" algn="l" defTabSz="909755" rtl="0" eaLnBrk="1" latinLnBrk="0" hangingPunct="1">
        <a:defRPr sz="1800" kern="1200">
          <a:solidFill>
            <a:schemeClr val="tx1"/>
          </a:solidFill>
          <a:latin typeface="+mn-lt"/>
          <a:ea typeface="+mn-ea"/>
          <a:cs typeface="+mn-cs"/>
        </a:defRPr>
      </a:lvl6pPr>
      <a:lvl7pPr marL="2729063" algn="l" defTabSz="909755" rtl="0" eaLnBrk="1" latinLnBrk="0" hangingPunct="1">
        <a:defRPr sz="1800" kern="1200">
          <a:solidFill>
            <a:schemeClr val="tx1"/>
          </a:solidFill>
          <a:latin typeface="+mn-lt"/>
          <a:ea typeface="+mn-ea"/>
          <a:cs typeface="+mn-cs"/>
        </a:defRPr>
      </a:lvl7pPr>
      <a:lvl8pPr marL="3183971" algn="l" defTabSz="909755" rtl="0" eaLnBrk="1" latinLnBrk="0" hangingPunct="1">
        <a:defRPr sz="1800" kern="1200">
          <a:solidFill>
            <a:schemeClr val="tx1"/>
          </a:solidFill>
          <a:latin typeface="+mn-lt"/>
          <a:ea typeface="+mn-ea"/>
          <a:cs typeface="+mn-cs"/>
        </a:defRPr>
      </a:lvl8pPr>
      <a:lvl9pPr marL="3638821" algn="l" defTabSz="909755"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839153852"/>
      </p:ext>
    </p:extLst>
  </p:cSld>
  <p:clrMap bg1="dk2" tx1="lt1" bg2="dk1" tx2="lt2" accent1="accent1" accent2="accent2" accent3="accent3" accent4="accent4" accent5="accent5" accent6="accent6" hlink="hlink" folHlink="folHlink"/>
  <p:sldLayoutIdLst>
    <p:sldLayoutId id="2147487287" r:id="rId1"/>
    <p:sldLayoutId id="2147487288" r:id="rId2"/>
    <p:sldLayoutId id="2147487289" r:id="rId3"/>
    <p:sldLayoutId id="2147487290" r:id="rId4"/>
    <p:sldLayoutId id="2147487291" r:id="rId5"/>
    <p:sldLayoutId id="2147487292" r:id="rId6"/>
    <p:sldLayoutId id="2147487293" r:id="rId7"/>
    <p:sldLayoutId id="2147487294" r:id="rId8"/>
    <p:sldLayoutId id="2147487295" r:id="rId9"/>
    <p:sldLayoutId id="2147487296" r:id="rId10"/>
    <p:sldLayoutId id="2147487297" r:id="rId11"/>
    <p:sldLayoutId id="2147487298" r:id="rId12"/>
    <p:sldLayoutId id="2147487299" r:id="rId13"/>
    <p:sldLayoutId id="2147487300" r:id="rId14"/>
    <p:sldLayoutId id="2147487301" r:id="rId15"/>
    <p:sldLayoutId id="2147487302" r:id="rId16"/>
    <p:sldLayoutId id="2147487303" r:id="rId17"/>
    <p:sldLayoutId id="2147487304" r:id="rId18"/>
    <p:sldLayoutId id="2147487305" r:id="rId19"/>
    <p:sldLayoutId id="2147487306" r:id="rId20"/>
    <p:sldLayoutId id="2147487307" r:id="rId21"/>
    <p:sldLayoutId id="2147487308" r:id="rId22"/>
    <p:sldLayoutId id="2147487310" r:id="rId23"/>
    <p:sldLayoutId id="2147487311" r:id="rId24"/>
    <p:sldLayoutId id="2147487312" r:id="rId25"/>
    <p:sldLayoutId id="2147487313" r:id="rId26"/>
    <p:sldLayoutId id="2147487314" r:id="rId27"/>
    <p:sldLayoutId id="2147487315" r:id="rId28"/>
    <p:sldLayoutId id="2147487316" r:id="rId29"/>
    <p:sldLayoutId id="2147487317" r:id="rId30"/>
    <p:sldLayoutId id="2147487318" r:id="rId31"/>
    <p:sldLayoutId id="2147487319" r:id="rId32"/>
    <p:sldLayoutId id="2147487321" r:id="rId33"/>
    <p:sldLayoutId id="2147487322" r:id="rId34"/>
    <p:sldLayoutId id="2147487323" r:id="rId35"/>
    <p:sldLayoutId id="2147487324" r:id="rId36"/>
    <p:sldLayoutId id="2147487325" r:id="rId37"/>
    <p:sldLayoutId id="2147487326" r:id="rId38"/>
    <p:sldLayoutId id="2147487327" r:id="rId39"/>
    <p:sldLayoutId id="2147487328" r:id="rId40"/>
    <p:sldLayoutId id="2147487329" r:id="rId41"/>
    <p:sldLayoutId id="2147487330" r:id="rId42"/>
    <p:sldLayoutId id="2147487331" r:id="rId43"/>
    <p:sldLayoutId id="214748733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7403438"/>
      </p:ext>
    </p:extLst>
  </p:cSld>
  <p:clrMap bg1="dk2" tx1="lt1" bg2="dk1" tx2="lt2" accent1="accent1" accent2="accent2" accent3="accent3" accent4="accent4" accent5="accent5" accent6="accent6" hlink="hlink" folHlink="folHlink"/>
  <p:sldLayoutIdLst>
    <p:sldLayoutId id="2147487345" r:id="rId1"/>
    <p:sldLayoutId id="2147487346" r:id="rId2"/>
    <p:sldLayoutId id="2147487347" r:id="rId3"/>
    <p:sldLayoutId id="2147487348" r:id="rId4"/>
    <p:sldLayoutId id="2147487349" r:id="rId5"/>
    <p:sldLayoutId id="2147487350" r:id="rId6"/>
    <p:sldLayoutId id="2147487351" r:id="rId7"/>
    <p:sldLayoutId id="2147487352" r:id="rId8"/>
    <p:sldLayoutId id="2147487353" r:id="rId9"/>
    <p:sldLayoutId id="2147487354" r:id="rId10"/>
    <p:sldLayoutId id="2147487355" r:id="rId11"/>
    <p:sldLayoutId id="2147487356" r:id="rId12"/>
    <p:sldLayoutId id="2147487357" r:id="rId13"/>
    <p:sldLayoutId id="2147487358" r:id="rId14"/>
    <p:sldLayoutId id="2147487359" r:id="rId15"/>
    <p:sldLayoutId id="2147487360" r:id="rId16"/>
    <p:sldLayoutId id="2147487361" r:id="rId17"/>
    <p:sldLayoutId id="2147487362" r:id="rId18"/>
    <p:sldLayoutId id="2147487363" r:id="rId19"/>
    <p:sldLayoutId id="2147487364" r:id="rId20"/>
    <p:sldLayoutId id="2147487365"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1770030"/>
      </p:ext>
    </p:extLst>
  </p:cSld>
  <p:clrMap bg1="dk2" tx1="lt1" bg2="dk1" tx2="lt2" accent1="accent1" accent2="accent2" accent3="accent3" accent4="accent4" accent5="accent5" accent6="accent6" hlink="hlink" folHlink="folHlink"/>
  <p:sldLayoutIdLst>
    <p:sldLayoutId id="2147487368" r:id="rId1"/>
    <p:sldLayoutId id="2147487369" r:id="rId2"/>
    <p:sldLayoutId id="2147487370" r:id="rId3"/>
    <p:sldLayoutId id="2147487371" r:id="rId4"/>
    <p:sldLayoutId id="2147487372" r:id="rId5"/>
    <p:sldLayoutId id="2147487373" r:id="rId6"/>
    <p:sldLayoutId id="2147487374" r:id="rId7"/>
    <p:sldLayoutId id="2147487375" r:id="rId8"/>
    <p:sldLayoutId id="2147487376" r:id="rId9"/>
    <p:sldLayoutId id="2147487377" r:id="rId10"/>
    <p:sldLayoutId id="2147487378" r:id="rId11"/>
    <p:sldLayoutId id="2147487379" r:id="rId12"/>
    <p:sldLayoutId id="2147487380" r:id="rId13"/>
    <p:sldLayoutId id="2147487381" r:id="rId14"/>
    <p:sldLayoutId id="2147487382" r:id="rId15"/>
    <p:sldLayoutId id="2147487383" r:id="rId16"/>
    <p:sldLayoutId id="2147487384" r:id="rId17"/>
    <p:sldLayoutId id="2147487385" r:id="rId18"/>
    <p:sldLayoutId id="2147487386" r:id="rId19"/>
    <p:sldLayoutId id="2147487387" r:id="rId20"/>
    <p:sldLayoutId id="2147487388" r:id="rId21"/>
    <p:sldLayoutId id="2147487389" r:id="rId22"/>
    <p:sldLayoutId id="2147487391" r:id="rId23"/>
    <p:sldLayoutId id="2147487392" r:id="rId24"/>
    <p:sldLayoutId id="2147487393" r:id="rId25"/>
    <p:sldLayoutId id="2147487394" r:id="rId26"/>
    <p:sldLayoutId id="2147487395" r:id="rId27"/>
    <p:sldLayoutId id="2147487396" r:id="rId28"/>
    <p:sldLayoutId id="2147487397" r:id="rId29"/>
    <p:sldLayoutId id="2147487398" r:id="rId30"/>
    <p:sldLayoutId id="2147487399" r:id="rId31"/>
    <p:sldLayoutId id="2147487400" r:id="rId32"/>
    <p:sldLayoutId id="2147487401" r:id="rId33"/>
    <p:sldLayoutId id="2147487402" r:id="rId34"/>
    <p:sldLayoutId id="2147487403" r:id="rId35"/>
    <p:sldLayoutId id="2147487404" r:id="rId36"/>
    <p:sldLayoutId id="2147487405" r:id="rId37"/>
    <p:sldLayoutId id="2147487406" r:id="rId38"/>
    <p:sldLayoutId id="2147487407" r:id="rId39"/>
    <p:sldLayoutId id="2147487408" r:id="rId40"/>
    <p:sldLayoutId id="2147487409" r:id="rId41"/>
    <p:sldLayoutId id="2147487410" r:id="rId42"/>
    <p:sldLayoutId id="2147487411" r:id="rId43"/>
    <p:sldLayoutId id="214748741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29676242"/>
      </p:ext>
    </p:extLst>
  </p:cSld>
  <p:clrMap bg1="dk2" tx1="lt1" bg2="dk1" tx2="lt2" accent1="accent1" accent2="accent2" accent3="accent3" accent4="accent4" accent5="accent5" accent6="accent6" hlink="hlink" folHlink="folHlink"/>
  <p:sldLayoutIdLst>
    <p:sldLayoutId id="2147487426" r:id="rId1"/>
    <p:sldLayoutId id="2147487427" r:id="rId2"/>
    <p:sldLayoutId id="2147487428" r:id="rId3"/>
    <p:sldLayoutId id="2147487429" r:id="rId4"/>
    <p:sldLayoutId id="2147487430" r:id="rId5"/>
    <p:sldLayoutId id="2147487431" r:id="rId6"/>
    <p:sldLayoutId id="2147487432" r:id="rId7"/>
    <p:sldLayoutId id="2147487433" r:id="rId8"/>
    <p:sldLayoutId id="2147487434" r:id="rId9"/>
    <p:sldLayoutId id="2147487435" r:id="rId10"/>
    <p:sldLayoutId id="2147487436" r:id="rId11"/>
    <p:sldLayoutId id="2147487437" r:id="rId12"/>
    <p:sldLayoutId id="2147487438" r:id="rId13"/>
    <p:sldLayoutId id="2147487439" r:id="rId14"/>
    <p:sldLayoutId id="2147487440" r:id="rId15"/>
    <p:sldLayoutId id="2147487441" r:id="rId16"/>
    <p:sldLayoutId id="2147487442" r:id="rId17"/>
    <p:sldLayoutId id="2147487443" r:id="rId18"/>
    <p:sldLayoutId id="2147487444" r:id="rId19"/>
    <p:sldLayoutId id="2147487445" r:id="rId20"/>
    <p:sldLayoutId id="2147487446" r:id="rId21"/>
    <p:sldLayoutId id="2147487447" r:id="rId22"/>
    <p:sldLayoutId id="2147487449" r:id="rId23"/>
    <p:sldLayoutId id="2147487450" r:id="rId24"/>
    <p:sldLayoutId id="2147487451" r:id="rId25"/>
    <p:sldLayoutId id="2147487452" r:id="rId26"/>
    <p:sldLayoutId id="2147487453" r:id="rId27"/>
    <p:sldLayoutId id="2147487454" r:id="rId28"/>
    <p:sldLayoutId id="2147487455" r:id="rId29"/>
    <p:sldLayoutId id="2147487456" r:id="rId30"/>
    <p:sldLayoutId id="2147487457" r:id="rId31"/>
    <p:sldLayoutId id="2147487458" r:id="rId32"/>
    <p:sldLayoutId id="2147487460" r:id="rId33"/>
    <p:sldLayoutId id="2147487461" r:id="rId34"/>
    <p:sldLayoutId id="2147487462" r:id="rId35"/>
    <p:sldLayoutId id="2147487463" r:id="rId36"/>
    <p:sldLayoutId id="2147487464" r:id="rId37"/>
    <p:sldLayoutId id="2147487465" r:id="rId38"/>
    <p:sldLayoutId id="2147487466" r:id="rId39"/>
    <p:sldLayoutId id="2147487467" r:id="rId40"/>
    <p:sldLayoutId id="2147487468" r:id="rId41"/>
    <p:sldLayoutId id="2147487469" r:id="rId42"/>
    <p:sldLayoutId id="2147487470" r:id="rId43"/>
    <p:sldLayoutId id="214748747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456"/>
            <a:ext cx="260349" cy="114299"/>
          </a:xfrm>
          <a:prstGeom prst="rect">
            <a:avLst/>
          </a:prstGeom>
        </p:spPr>
        <p:txBody>
          <a:bodyPr vert="horz" lIns="0" tIns="0" rIns="89932"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719" y="4819697"/>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89938" tIns="44969" rIns="89938" bIns="44969"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 xmlns:a16="http://schemas.microsoft.com/office/drawing/2014/main" id="{698BFCAC-85DF-45BD-8B6A-618F6B9C95D2}"/>
              </a:ext>
            </a:extLst>
          </p:cNvPr>
          <p:cNvSpPr txBox="1"/>
          <p:nvPr/>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995664768"/>
      </p:ext>
    </p:extLst>
  </p:cSld>
  <p:clrMap bg1="dk2" tx1="lt1" bg2="dk1" tx2="lt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7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386"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615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77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66" indent="-22406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4087" indent="-219305"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2678" indent="-216131"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3141" indent="-217718"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78317" indent="-2320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77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522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4009"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2791"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386" rtl="0" eaLnBrk="1" latinLnBrk="0" hangingPunct="1">
        <a:defRPr sz="1800" kern="1200">
          <a:solidFill>
            <a:schemeClr val="tx1"/>
          </a:solidFill>
          <a:latin typeface="+mn-lt"/>
          <a:ea typeface="+mn-ea"/>
          <a:cs typeface="+mn-cs"/>
        </a:defRPr>
      </a:lvl1pPr>
      <a:lvl2pPr marL="448702" algn="l" defTabSz="897386" rtl="0" eaLnBrk="1" latinLnBrk="0" hangingPunct="1">
        <a:defRPr sz="1800" kern="1200">
          <a:solidFill>
            <a:schemeClr val="tx1"/>
          </a:solidFill>
          <a:latin typeface="+mn-lt"/>
          <a:ea typeface="+mn-ea"/>
          <a:cs typeface="+mn-cs"/>
        </a:defRPr>
      </a:lvl2pPr>
      <a:lvl3pPr marL="897386" algn="l" defTabSz="897386" rtl="0" eaLnBrk="1" latinLnBrk="0" hangingPunct="1">
        <a:defRPr sz="1800" kern="1200">
          <a:solidFill>
            <a:schemeClr val="tx1"/>
          </a:solidFill>
          <a:latin typeface="+mn-lt"/>
          <a:ea typeface="+mn-ea"/>
          <a:cs typeface="+mn-cs"/>
        </a:defRPr>
      </a:lvl3pPr>
      <a:lvl4pPr marL="1346156" algn="l" defTabSz="897386" rtl="0" eaLnBrk="1" latinLnBrk="0" hangingPunct="1">
        <a:defRPr sz="1800" kern="1200">
          <a:solidFill>
            <a:schemeClr val="tx1"/>
          </a:solidFill>
          <a:latin typeface="+mn-lt"/>
          <a:ea typeface="+mn-ea"/>
          <a:cs typeface="+mn-cs"/>
        </a:defRPr>
      </a:lvl4pPr>
      <a:lvl5pPr marL="1794770" algn="l" defTabSz="897386" rtl="0" eaLnBrk="1" latinLnBrk="0" hangingPunct="1">
        <a:defRPr sz="1800" kern="1200">
          <a:solidFill>
            <a:schemeClr val="tx1"/>
          </a:solidFill>
          <a:latin typeface="+mn-lt"/>
          <a:ea typeface="+mn-ea"/>
          <a:cs typeface="+mn-cs"/>
        </a:defRPr>
      </a:lvl5pPr>
      <a:lvl6pPr marL="2243113" algn="l" defTabSz="897386" rtl="0" eaLnBrk="1" latinLnBrk="0" hangingPunct="1">
        <a:defRPr sz="1800" kern="1200">
          <a:solidFill>
            <a:schemeClr val="tx1"/>
          </a:solidFill>
          <a:latin typeface="+mn-lt"/>
          <a:ea typeface="+mn-ea"/>
          <a:cs typeface="+mn-cs"/>
        </a:defRPr>
      </a:lvl6pPr>
      <a:lvl7pPr marL="2691861" algn="l" defTabSz="897386" rtl="0" eaLnBrk="1" latinLnBrk="0" hangingPunct="1">
        <a:defRPr sz="1800" kern="1200">
          <a:solidFill>
            <a:schemeClr val="tx1"/>
          </a:solidFill>
          <a:latin typeface="+mn-lt"/>
          <a:ea typeface="+mn-ea"/>
          <a:cs typeface="+mn-cs"/>
        </a:defRPr>
      </a:lvl7pPr>
      <a:lvl8pPr marL="3140654" algn="l" defTabSz="897386" rtl="0" eaLnBrk="1" latinLnBrk="0" hangingPunct="1">
        <a:defRPr sz="1800" kern="1200">
          <a:solidFill>
            <a:schemeClr val="tx1"/>
          </a:solidFill>
          <a:latin typeface="+mn-lt"/>
          <a:ea typeface="+mn-ea"/>
          <a:cs typeface="+mn-cs"/>
        </a:defRPr>
      </a:lvl8pPr>
      <a:lvl9pPr marL="3589286" algn="l" defTabSz="89738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3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3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3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3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38710741"/>
      </p:ext>
    </p:extLst>
  </p:cSld>
  <p:clrMap bg1="dk2" tx1="lt1" bg2="dk1" tx2="lt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68" r:id="rId20"/>
    <p:sldLayoutId id="2147484769" r:id="rId21"/>
    <p:sldLayoutId id="2147484770"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0" r:id="rId31"/>
    <p:sldLayoutId id="2147484781" r:id="rId32"/>
    <p:sldLayoutId id="2147484782" r:id="rId33"/>
    <p:sldLayoutId id="2147484783" r:id="rId34"/>
    <p:sldLayoutId id="2147484784" r:id="rId35"/>
    <p:sldLayoutId id="2147484785" r:id="rId36"/>
    <p:sldLayoutId id="2147484786" r:id="rId37"/>
    <p:sldLayoutId id="2147484787" r:id="rId38"/>
    <p:sldLayoutId id="2147484788" r:id="rId39"/>
    <p:sldLayoutId id="2147484789" r:id="rId40"/>
    <p:sldLayoutId id="2147484790" r:id="rId41"/>
    <p:sldLayoutId id="2147484791" r:id="rId42"/>
    <p:sldLayoutId id="2147484792" r:id="rId43"/>
    <p:sldLayoutId id="2147484793"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6" indent="-22226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91" indent="-22702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81" indent="-21444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47" indent="-21591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623" indent="-2302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5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79"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92"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60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37" rtl="0" eaLnBrk="1" latinLnBrk="0" hangingPunct="1">
        <a:defRPr sz="1800" kern="1200">
          <a:solidFill>
            <a:schemeClr val="tx1"/>
          </a:solidFill>
          <a:latin typeface="+mn-lt"/>
          <a:ea typeface="+mn-ea"/>
          <a:cs typeface="+mn-cs"/>
        </a:defRPr>
      </a:lvl1pPr>
      <a:lvl2pPr marL="445402" algn="l" defTabSz="890737" rtl="0" eaLnBrk="1" latinLnBrk="0" hangingPunct="1">
        <a:defRPr sz="1800" kern="1200">
          <a:solidFill>
            <a:schemeClr val="tx1"/>
          </a:solidFill>
          <a:latin typeface="+mn-lt"/>
          <a:ea typeface="+mn-ea"/>
          <a:cs typeface="+mn-cs"/>
        </a:defRPr>
      </a:lvl2pPr>
      <a:lvl3pPr marL="890737" algn="l" defTabSz="890737" rtl="0" eaLnBrk="1" latinLnBrk="0" hangingPunct="1">
        <a:defRPr sz="1800" kern="1200">
          <a:solidFill>
            <a:schemeClr val="tx1"/>
          </a:solidFill>
          <a:latin typeface="+mn-lt"/>
          <a:ea typeface="+mn-ea"/>
          <a:cs typeface="+mn-cs"/>
        </a:defRPr>
      </a:lvl3pPr>
      <a:lvl4pPr marL="1336262" algn="l" defTabSz="890737" rtl="0" eaLnBrk="1" latinLnBrk="0" hangingPunct="1">
        <a:defRPr sz="1800" kern="1200">
          <a:solidFill>
            <a:schemeClr val="tx1"/>
          </a:solidFill>
          <a:latin typeface="+mn-lt"/>
          <a:ea typeface="+mn-ea"/>
          <a:cs typeface="+mn-cs"/>
        </a:defRPr>
      </a:lvl4pPr>
      <a:lvl5pPr marL="1781279" algn="l" defTabSz="890737" rtl="0" eaLnBrk="1" latinLnBrk="0" hangingPunct="1">
        <a:defRPr sz="1800" kern="1200">
          <a:solidFill>
            <a:schemeClr val="tx1"/>
          </a:solidFill>
          <a:latin typeface="+mn-lt"/>
          <a:ea typeface="+mn-ea"/>
          <a:cs typeface="+mn-cs"/>
        </a:defRPr>
      </a:lvl5pPr>
      <a:lvl6pPr marL="2226399" algn="l" defTabSz="890737" rtl="0" eaLnBrk="1" latinLnBrk="0" hangingPunct="1">
        <a:defRPr sz="1800" kern="1200">
          <a:solidFill>
            <a:schemeClr val="tx1"/>
          </a:solidFill>
          <a:latin typeface="+mn-lt"/>
          <a:ea typeface="+mn-ea"/>
          <a:cs typeface="+mn-cs"/>
        </a:defRPr>
      </a:lvl6pPr>
      <a:lvl7pPr marL="2671817" algn="l" defTabSz="890737" rtl="0" eaLnBrk="1" latinLnBrk="0" hangingPunct="1">
        <a:defRPr sz="1800" kern="1200">
          <a:solidFill>
            <a:schemeClr val="tx1"/>
          </a:solidFill>
          <a:latin typeface="+mn-lt"/>
          <a:ea typeface="+mn-ea"/>
          <a:cs typeface="+mn-cs"/>
        </a:defRPr>
      </a:lvl7pPr>
      <a:lvl8pPr marL="3117263" algn="l" defTabSz="890737" rtl="0" eaLnBrk="1" latinLnBrk="0" hangingPunct="1">
        <a:defRPr sz="1800" kern="1200">
          <a:solidFill>
            <a:schemeClr val="tx1"/>
          </a:solidFill>
          <a:latin typeface="+mn-lt"/>
          <a:ea typeface="+mn-ea"/>
          <a:cs typeface="+mn-cs"/>
        </a:defRPr>
      </a:lvl8pPr>
      <a:lvl9pPr marL="3562436" algn="l" defTabSz="89073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05"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596"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2068">
              <a:defRPr/>
            </a:pPr>
            <a:fld id="{20FE3A23-B949-4828-A943-DC5D8F8A3399}" type="slidenum">
              <a:rPr lang="en-US" smtClean="0"/>
              <a:pPr defTabSz="6720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20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602" tIns="44800" rIns="89602" bIns="44800"/>
          <a:lstStyle/>
          <a:p>
            <a:pPr defTabSz="6720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20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325831757"/>
      </p:ext>
    </p:extLst>
  </p:cSld>
  <p:clrMap bg1="dk2" tx1="lt1" bg2="dk1" tx2="lt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8" r:id="rId13"/>
    <p:sldLayoutId id="2147484809" r:id="rId14"/>
    <p:sldLayoutId id="2147484810" r:id="rId15"/>
    <p:sldLayoutId id="2147484811" r:id="rId16"/>
    <p:sldLayoutId id="2147484812" r:id="rId17"/>
    <p:sldLayoutId id="214748481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687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6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063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724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31" indent="-2221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1692" indent="-217367"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88300" indent="-21432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6796" indent="-215780"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1417" indent="-230066"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1824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4943"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185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8754"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653" rtl="0" eaLnBrk="1" latinLnBrk="0" hangingPunct="1">
        <a:defRPr sz="1800" kern="1200">
          <a:solidFill>
            <a:schemeClr val="tx1"/>
          </a:solidFill>
          <a:latin typeface="+mn-lt"/>
          <a:ea typeface="+mn-ea"/>
          <a:cs typeface="+mn-cs"/>
        </a:defRPr>
      </a:lvl1pPr>
      <a:lvl2pPr marL="446871" algn="l" defTabSz="893653" rtl="0" eaLnBrk="1" latinLnBrk="0" hangingPunct="1">
        <a:defRPr sz="1800" kern="1200">
          <a:solidFill>
            <a:schemeClr val="tx1"/>
          </a:solidFill>
          <a:latin typeface="+mn-lt"/>
          <a:ea typeface="+mn-ea"/>
          <a:cs typeface="+mn-cs"/>
        </a:defRPr>
      </a:lvl2pPr>
      <a:lvl3pPr marL="893653" algn="l" defTabSz="893653" rtl="0" eaLnBrk="1" latinLnBrk="0" hangingPunct="1">
        <a:defRPr sz="1800" kern="1200">
          <a:solidFill>
            <a:schemeClr val="tx1"/>
          </a:solidFill>
          <a:latin typeface="+mn-lt"/>
          <a:ea typeface="+mn-ea"/>
          <a:cs typeface="+mn-cs"/>
        </a:defRPr>
      </a:lvl3pPr>
      <a:lvl4pPr marL="1340639" algn="l" defTabSz="893653" rtl="0" eaLnBrk="1" latinLnBrk="0" hangingPunct="1">
        <a:defRPr sz="1800" kern="1200">
          <a:solidFill>
            <a:schemeClr val="tx1"/>
          </a:solidFill>
          <a:latin typeface="+mn-lt"/>
          <a:ea typeface="+mn-ea"/>
          <a:cs typeface="+mn-cs"/>
        </a:defRPr>
      </a:lvl4pPr>
      <a:lvl5pPr marL="1787243" algn="l" defTabSz="893653" rtl="0" eaLnBrk="1" latinLnBrk="0" hangingPunct="1">
        <a:defRPr sz="1800" kern="1200">
          <a:solidFill>
            <a:schemeClr val="tx1"/>
          </a:solidFill>
          <a:latin typeface="+mn-lt"/>
          <a:ea typeface="+mn-ea"/>
          <a:cs typeface="+mn-cs"/>
        </a:defRPr>
      </a:lvl5pPr>
      <a:lvl6pPr marL="2233766" algn="l" defTabSz="893653" rtl="0" eaLnBrk="1" latinLnBrk="0" hangingPunct="1">
        <a:defRPr sz="1800" kern="1200">
          <a:solidFill>
            <a:schemeClr val="tx1"/>
          </a:solidFill>
          <a:latin typeface="+mn-lt"/>
          <a:ea typeface="+mn-ea"/>
          <a:cs typeface="+mn-cs"/>
        </a:defRPr>
      </a:lvl6pPr>
      <a:lvl7pPr marL="2680669" algn="l" defTabSz="893653" rtl="0" eaLnBrk="1" latinLnBrk="0" hangingPunct="1">
        <a:defRPr sz="1800" kern="1200">
          <a:solidFill>
            <a:schemeClr val="tx1"/>
          </a:solidFill>
          <a:latin typeface="+mn-lt"/>
          <a:ea typeface="+mn-ea"/>
          <a:cs typeface="+mn-cs"/>
        </a:defRPr>
      </a:lvl7pPr>
      <a:lvl8pPr marL="3127622" algn="l" defTabSz="893653" rtl="0" eaLnBrk="1" latinLnBrk="0" hangingPunct="1">
        <a:defRPr sz="1800" kern="1200">
          <a:solidFill>
            <a:schemeClr val="tx1"/>
          </a:solidFill>
          <a:latin typeface="+mn-lt"/>
          <a:ea typeface="+mn-ea"/>
          <a:cs typeface="+mn-cs"/>
        </a:defRPr>
      </a:lvl8pPr>
      <a:lvl9pPr marL="3574255" algn="l" defTabSz="89365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759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631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74" bIns="0" rtlCol="0" anchor="ctr"/>
          <a:lstStyle>
            <a:lvl1pPr algn="l">
              <a:defRPr sz="800">
                <a:solidFill>
                  <a:srgbClr val="000000">
                    <a:lumMod val="60000"/>
                    <a:lumOff val="40000"/>
                  </a:srgbClr>
                </a:solidFill>
                <a:latin typeface="Museo Sans For Dell" pitchFamily="2" charset="0"/>
                <a:cs typeface="+mn-cs"/>
              </a:defRPr>
            </a:lvl1pPr>
          </a:lstStyle>
          <a:p>
            <a:pPr defTabSz="89631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74" bIns="0" rtlCol="0" anchor="ctr"/>
          <a:lstStyle>
            <a:lvl1pPr algn="l">
              <a:defRPr sz="700">
                <a:solidFill>
                  <a:srgbClr val="000000">
                    <a:lumMod val="60000"/>
                    <a:lumOff val="40000"/>
                  </a:srgbClr>
                </a:solidFill>
                <a:latin typeface="Museo Sans For Dell" pitchFamily="2" charset="0"/>
                <a:cs typeface="+mn-cs"/>
              </a:defRPr>
            </a:lvl1pPr>
          </a:lstStyle>
          <a:p>
            <a:pPr defTabSz="896311">
              <a:defRPr/>
            </a:pPr>
            <a:fld id="{BAFC9F95-FC62-4769-A095-8D2D490F7992}" type="slidenum">
              <a:rPr lang="en-US" smtClean="0"/>
              <a:pPr defTabSz="896311">
                <a:defRPr/>
              </a:pPr>
              <a:t>‹#›</a:t>
            </a:fld>
            <a:endParaRPr lang="en-US" dirty="0"/>
          </a:p>
        </p:txBody>
      </p:sp>
      <p:sp>
        <p:nvSpPr>
          <p:cNvPr id="2" name="fl"/>
          <p:cNvSpPr txBox="1"/>
          <p:nvPr/>
        </p:nvSpPr>
        <p:spPr>
          <a:xfrm>
            <a:off x="0" y="4913185"/>
            <a:ext cx="9144000" cy="157544"/>
          </a:xfrm>
          <a:prstGeom prst="rect">
            <a:avLst/>
          </a:prstGeom>
          <a:noFill/>
        </p:spPr>
        <p:txBody>
          <a:bodyPr vert="horz" wrap="square" lIns="67374" tIns="34289" rIns="67374" bIns="34289" rtlCol="0">
            <a:spAutoFit/>
          </a:bodyPr>
          <a:lstStyle/>
          <a:p>
            <a:pPr marL="171804" indent="-171804" defTabSz="89631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6134976"/>
      </p:ext>
    </p:extLst>
  </p:cSld>
  <p:clrMap bg1="dk2" tx1="lt1" bg2="dk1" tx2="lt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6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21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57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34" indent="-16823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64" indent="-16466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750" indent="-16228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149" indent="-16347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984" indent="-17392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092"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345"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488"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674"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216" rtl="0" eaLnBrk="1" latinLnBrk="0" hangingPunct="1">
        <a:defRPr sz="1400" kern="1200">
          <a:solidFill>
            <a:schemeClr val="tx1"/>
          </a:solidFill>
          <a:latin typeface="+mn-lt"/>
          <a:ea typeface="+mn-ea"/>
          <a:cs typeface="+mn-cs"/>
        </a:defRPr>
      </a:lvl1pPr>
      <a:lvl2pPr marL="335666" algn="l" defTabSz="672216" rtl="0" eaLnBrk="1" latinLnBrk="0" hangingPunct="1">
        <a:defRPr sz="1400" kern="1200">
          <a:solidFill>
            <a:schemeClr val="tx1"/>
          </a:solidFill>
          <a:latin typeface="+mn-lt"/>
          <a:ea typeface="+mn-ea"/>
          <a:cs typeface="+mn-cs"/>
        </a:defRPr>
      </a:lvl2pPr>
      <a:lvl3pPr marL="672216" algn="l" defTabSz="672216" rtl="0" eaLnBrk="1" latinLnBrk="0" hangingPunct="1">
        <a:defRPr sz="1400" kern="1200">
          <a:solidFill>
            <a:schemeClr val="tx1"/>
          </a:solidFill>
          <a:latin typeface="+mn-lt"/>
          <a:ea typeface="+mn-ea"/>
          <a:cs typeface="+mn-cs"/>
        </a:defRPr>
      </a:lvl3pPr>
      <a:lvl4pPr marL="1008332" algn="l" defTabSz="672216" rtl="0" eaLnBrk="1" latinLnBrk="0" hangingPunct="1">
        <a:defRPr sz="1400" kern="1200">
          <a:solidFill>
            <a:schemeClr val="tx1"/>
          </a:solidFill>
          <a:latin typeface="+mn-lt"/>
          <a:ea typeface="+mn-ea"/>
          <a:cs typeface="+mn-cs"/>
        </a:defRPr>
      </a:lvl4pPr>
      <a:lvl5pPr marL="1344578" algn="l" defTabSz="672216" rtl="0" eaLnBrk="1" latinLnBrk="0" hangingPunct="1">
        <a:defRPr sz="1400" kern="1200">
          <a:solidFill>
            <a:schemeClr val="tx1"/>
          </a:solidFill>
          <a:latin typeface="+mn-lt"/>
          <a:ea typeface="+mn-ea"/>
          <a:cs typeface="+mn-cs"/>
        </a:defRPr>
      </a:lvl5pPr>
      <a:lvl6pPr marL="1680731" algn="l" defTabSz="672216" rtl="0" eaLnBrk="1" latinLnBrk="0" hangingPunct="1">
        <a:defRPr sz="1400" kern="1200">
          <a:solidFill>
            <a:schemeClr val="tx1"/>
          </a:solidFill>
          <a:latin typeface="+mn-lt"/>
          <a:ea typeface="+mn-ea"/>
          <a:cs typeface="+mn-cs"/>
        </a:defRPr>
      </a:lvl6pPr>
      <a:lvl7pPr marL="2016395" algn="l" defTabSz="672216" rtl="0" eaLnBrk="1" latinLnBrk="0" hangingPunct="1">
        <a:defRPr sz="1400" kern="1200">
          <a:solidFill>
            <a:schemeClr val="tx1"/>
          </a:solidFill>
          <a:latin typeface="+mn-lt"/>
          <a:ea typeface="+mn-ea"/>
          <a:cs typeface="+mn-cs"/>
        </a:defRPr>
      </a:lvl7pPr>
      <a:lvl8pPr marL="2352465" algn="l" defTabSz="672216" rtl="0" eaLnBrk="1" latinLnBrk="0" hangingPunct="1">
        <a:defRPr sz="1400" kern="1200">
          <a:solidFill>
            <a:schemeClr val="tx1"/>
          </a:solidFill>
          <a:latin typeface="+mn-lt"/>
          <a:ea typeface="+mn-ea"/>
          <a:cs typeface="+mn-cs"/>
        </a:defRPr>
      </a:lvl8pPr>
      <a:lvl9pPr marL="2688654" algn="l" defTabSz="672216"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861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41189674"/>
      </p:ext>
    </p:extLst>
  </p:cSld>
  <p:clrMap bg1="dk2" tx1="lt1" bg2="dk1" tx2="lt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963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2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2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24" tIns="34289" rIns="67424" bIns="34289" rtlCol="0">
            <a:spAutoFit/>
          </a:bodyPr>
          <a:lstStyle/>
          <a:p>
            <a:pPr marL="171936" indent="-1719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70579851"/>
      </p:ext>
    </p:extLst>
  </p:cSld>
  <p:clrMap bg1="dk2" tx1="lt1" bg2="dk1"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9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76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1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6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66" indent="-1683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11" indent="-1647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294" indent="-1624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908" indent="-1636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974" indent="-1740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346"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87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270"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875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761" rtl="0" eaLnBrk="1" latinLnBrk="0" hangingPunct="1">
        <a:defRPr sz="1400" kern="1200">
          <a:solidFill>
            <a:schemeClr val="tx1"/>
          </a:solidFill>
          <a:latin typeface="+mn-lt"/>
          <a:ea typeface="+mn-ea"/>
          <a:cs typeface="+mn-cs"/>
        </a:defRPr>
      </a:lvl1pPr>
      <a:lvl2pPr marL="335963" algn="l" defTabSz="672761" rtl="0" eaLnBrk="1" latinLnBrk="0" hangingPunct="1">
        <a:defRPr sz="1400" kern="1200">
          <a:solidFill>
            <a:schemeClr val="tx1"/>
          </a:solidFill>
          <a:latin typeface="+mn-lt"/>
          <a:ea typeface="+mn-ea"/>
          <a:cs typeface="+mn-cs"/>
        </a:defRPr>
      </a:lvl2pPr>
      <a:lvl3pPr marL="672761" algn="l" defTabSz="672761" rtl="0" eaLnBrk="1" latinLnBrk="0" hangingPunct="1">
        <a:defRPr sz="1400" kern="1200">
          <a:solidFill>
            <a:schemeClr val="tx1"/>
          </a:solidFill>
          <a:latin typeface="+mn-lt"/>
          <a:ea typeface="+mn-ea"/>
          <a:cs typeface="+mn-cs"/>
        </a:defRPr>
      </a:lvl3pPr>
      <a:lvl4pPr marL="1009157" algn="l" defTabSz="672761" rtl="0" eaLnBrk="1" latinLnBrk="0" hangingPunct="1">
        <a:defRPr sz="1400" kern="1200">
          <a:solidFill>
            <a:schemeClr val="tx1"/>
          </a:solidFill>
          <a:latin typeface="+mn-lt"/>
          <a:ea typeface="+mn-ea"/>
          <a:cs typeface="+mn-cs"/>
        </a:defRPr>
      </a:lvl4pPr>
      <a:lvl5pPr marL="1345667" algn="l" defTabSz="672761" rtl="0" eaLnBrk="1" latinLnBrk="0" hangingPunct="1">
        <a:defRPr sz="1400" kern="1200">
          <a:solidFill>
            <a:schemeClr val="tx1"/>
          </a:solidFill>
          <a:latin typeface="+mn-lt"/>
          <a:ea typeface="+mn-ea"/>
          <a:cs typeface="+mn-cs"/>
        </a:defRPr>
      </a:lvl5pPr>
      <a:lvl6pPr marL="1682117" algn="l" defTabSz="672761" rtl="0" eaLnBrk="1" latinLnBrk="0" hangingPunct="1">
        <a:defRPr sz="1400" kern="1200">
          <a:solidFill>
            <a:schemeClr val="tx1"/>
          </a:solidFill>
          <a:latin typeface="+mn-lt"/>
          <a:ea typeface="+mn-ea"/>
          <a:cs typeface="+mn-cs"/>
        </a:defRPr>
      </a:lvl6pPr>
      <a:lvl7pPr marL="2018078" algn="l" defTabSz="672761" rtl="0" eaLnBrk="1" latinLnBrk="0" hangingPunct="1">
        <a:defRPr sz="1400" kern="1200">
          <a:solidFill>
            <a:schemeClr val="tx1"/>
          </a:solidFill>
          <a:latin typeface="+mn-lt"/>
          <a:ea typeface="+mn-ea"/>
          <a:cs typeface="+mn-cs"/>
        </a:defRPr>
      </a:lvl7pPr>
      <a:lvl8pPr marL="2354396" algn="l" defTabSz="672761" rtl="0" eaLnBrk="1" latinLnBrk="0" hangingPunct="1">
        <a:defRPr sz="1400" kern="1200">
          <a:solidFill>
            <a:schemeClr val="tx1"/>
          </a:solidFill>
          <a:latin typeface="+mn-lt"/>
          <a:ea typeface="+mn-ea"/>
          <a:cs typeface="+mn-cs"/>
        </a:defRPr>
      </a:lvl8pPr>
      <a:lvl9pPr marL="2690865" algn="l" defTabSz="67276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16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16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16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16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16493648"/>
      </p:ext>
    </p:extLst>
  </p:cSld>
  <p:clrMap bg1="dk2" tx1="lt1" bg2="dk1" tx2="lt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 id="2147484883" r:id="rId18"/>
    <p:sldLayoutId id="2147484884" r:id="rId19"/>
    <p:sldLayoutId id="2147484885" r:id="rId20"/>
    <p:sldLayoutId id="2147484886"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116"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1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540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010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10" indent="-2221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527" indent="-22687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5509" indent="-21431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3367" indent="-21575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5609" indent="-23004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025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518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042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5416"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165" rtl="0" eaLnBrk="1" latinLnBrk="0" hangingPunct="1">
        <a:defRPr sz="1800" kern="1200">
          <a:solidFill>
            <a:schemeClr val="tx1"/>
          </a:solidFill>
          <a:latin typeface="+mn-lt"/>
          <a:ea typeface="+mn-ea"/>
          <a:cs typeface="+mn-cs"/>
        </a:defRPr>
      </a:lvl1pPr>
      <a:lvl2pPr marL="445116" algn="l" defTabSz="890165" rtl="0" eaLnBrk="1" latinLnBrk="0" hangingPunct="1">
        <a:defRPr sz="1800" kern="1200">
          <a:solidFill>
            <a:schemeClr val="tx1"/>
          </a:solidFill>
          <a:latin typeface="+mn-lt"/>
          <a:ea typeface="+mn-ea"/>
          <a:cs typeface="+mn-cs"/>
        </a:defRPr>
      </a:lvl2pPr>
      <a:lvl3pPr marL="890165" algn="l" defTabSz="890165" rtl="0" eaLnBrk="1" latinLnBrk="0" hangingPunct="1">
        <a:defRPr sz="1800" kern="1200">
          <a:solidFill>
            <a:schemeClr val="tx1"/>
          </a:solidFill>
          <a:latin typeface="+mn-lt"/>
          <a:ea typeface="+mn-ea"/>
          <a:cs typeface="+mn-cs"/>
        </a:defRPr>
      </a:lvl3pPr>
      <a:lvl4pPr marL="1335404" algn="l" defTabSz="890165" rtl="0" eaLnBrk="1" latinLnBrk="0" hangingPunct="1">
        <a:defRPr sz="1800" kern="1200">
          <a:solidFill>
            <a:schemeClr val="tx1"/>
          </a:solidFill>
          <a:latin typeface="+mn-lt"/>
          <a:ea typeface="+mn-ea"/>
          <a:cs typeface="+mn-cs"/>
        </a:defRPr>
      </a:lvl4pPr>
      <a:lvl5pPr marL="1780109" algn="l" defTabSz="890165" rtl="0" eaLnBrk="1" latinLnBrk="0" hangingPunct="1">
        <a:defRPr sz="1800" kern="1200">
          <a:solidFill>
            <a:schemeClr val="tx1"/>
          </a:solidFill>
          <a:latin typeface="+mn-lt"/>
          <a:ea typeface="+mn-ea"/>
          <a:cs typeface="+mn-cs"/>
        </a:defRPr>
      </a:lvl5pPr>
      <a:lvl6pPr marL="2224956" algn="l" defTabSz="890165" rtl="0" eaLnBrk="1" latinLnBrk="0" hangingPunct="1">
        <a:defRPr sz="1800" kern="1200">
          <a:solidFill>
            <a:schemeClr val="tx1"/>
          </a:solidFill>
          <a:latin typeface="+mn-lt"/>
          <a:ea typeface="+mn-ea"/>
          <a:cs typeface="+mn-cs"/>
        </a:defRPr>
      </a:lvl6pPr>
      <a:lvl7pPr marL="2670101" algn="l" defTabSz="890165" rtl="0" eaLnBrk="1" latinLnBrk="0" hangingPunct="1">
        <a:defRPr sz="1800" kern="1200">
          <a:solidFill>
            <a:schemeClr val="tx1"/>
          </a:solidFill>
          <a:latin typeface="+mn-lt"/>
          <a:ea typeface="+mn-ea"/>
          <a:cs typeface="+mn-cs"/>
        </a:defRPr>
      </a:lvl7pPr>
      <a:lvl8pPr marL="3115235" algn="l" defTabSz="890165" rtl="0" eaLnBrk="1" latinLnBrk="0" hangingPunct="1">
        <a:defRPr sz="1800" kern="1200">
          <a:solidFill>
            <a:schemeClr val="tx1"/>
          </a:solidFill>
          <a:latin typeface="+mn-lt"/>
          <a:ea typeface="+mn-ea"/>
          <a:cs typeface="+mn-cs"/>
        </a:defRPr>
      </a:lvl8pPr>
      <a:lvl9pPr marL="3560122" algn="l" defTabSz="8901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75857093"/>
      </p:ext>
    </p:extLst>
  </p:cSld>
  <p:clrMap bg1="dk2" tx1="lt1" bg2="dk1"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1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1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1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1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01758113"/>
      </p:ext>
    </p:extLst>
  </p:cSld>
  <p:clrMap bg1="dk2" tx1="lt1" bg2="dk1" tx2="lt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4" r:id="rId33"/>
    <p:sldLayoutId id="2147484925" r:id="rId34"/>
    <p:sldLayoutId id="2147484926" r:id="rId35"/>
    <p:sldLayoutId id="2147484928" r:id="rId36"/>
    <p:sldLayoutId id="2147484929" r:id="rId37"/>
    <p:sldLayoutId id="2147484930" r:id="rId38"/>
    <p:sldLayoutId id="2147484931" r:id="rId39"/>
    <p:sldLayoutId id="2147484932" r:id="rId40"/>
    <p:sldLayoutId id="2147484933" r:id="rId4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39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1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2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0" indent="-22226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77" indent="-2270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59" indent="-21443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17" indent="-2159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584" indent="-2301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0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17"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2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516"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15" rtl="0" eaLnBrk="1" latinLnBrk="0" hangingPunct="1">
        <a:defRPr sz="1800" kern="1200">
          <a:solidFill>
            <a:schemeClr val="tx1"/>
          </a:solidFill>
          <a:latin typeface="+mn-lt"/>
          <a:ea typeface="+mn-ea"/>
          <a:cs typeface="+mn-cs"/>
        </a:defRPr>
      </a:lvl1pPr>
      <a:lvl2pPr marL="445391" algn="l" defTabSz="890715" rtl="0" eaLnBrk="1" latinLnBrk="0" hangingPunct="1">
        <a:defRPr sz="1800" kern="1200">
          <a:solidFill>
            <a:schemeClr val="tx1"/>
          </a:solidFill>
          <a:latin typeface="+mn-lt"/>
          <a:ea typeface="+mn-ea"/>
          <a:cs typeface="+mn-cs"/>
        </a:defRPr>
      </a:lvl2pPr>
      <a:lvl3pPr marL="890715" algn="l" defTabSz="890715" rtl="0" eaLnBrk="1" latinLnBrk="0" hangingPunct="1">
        <a:defRPr sz="1800" kern="1200">
          <a:solidFill>
            <a:schemeClr val="tx1"/>
          </a:solidFill>
          <a:latin typeface="+mn-lt"/>
          <a:ea typeface="+mn-ea"/>
          <a:cs typeface="+mn-cs"/>
        </a:defRPr>
      </a:lvl3pPr>
      <a:lvl4pPr marL="1336229" algn="l" defTabSz="890715" rtl="0" eaLnBrk="1" latinLnBrk="0" hangingPunct="1">
        <a:defRPr sz="1800" kern="1200">
          <a:solidFill>
            <a:schemeClr val="tx1"/>
          </a:solidFill>
          <a:latin typeface="+mn-lt"/>
          <a:ea typeface="+mn-ea"/>
          <a:cs typeface="+mn-cs"/>
        </a:defRPr>
      </a:lvl4pPr>
      <a:lvl5pPr marL="1781234" algn="l" defTabSz="890715" rtl="0" eaLnBrk="1" latinLnBrk="0" hangingPunct="1">
        <a:defRPr sz="1800" kern="1200">
          <a:solidFill>
            <a:schemeClr val="tx1"/>
          </a:solidFill>
          <a:latin typeface="+mn-lt"/>
          <a:ea typeface="+mn-ea"/>
          <a:cs typeface="+mn-cs"/>
        </a:defRPr>
      </a:lvl5pPr>
      <a:lvl6pPr marL="2226344" algn="l" defTabSz="890715" rtl="0" eaLnBrk="1" latinLnBrk="0" hangingPunct="1">
        <a:defRPr sz="1800" kern="1200">
          <a:solidFill>
            <a:schemeClr val="tx1"/>
          </a:solidFill>
          <a:latin typeface="+mn-lt"/>
          <a:ea typeface="+mn-ea"/>
          <a:cs typeface="+mn-cs"/>
        </a:defRPr>
      </a:lvl6pPr>
      <a:lvl7pPr marL="2671751" algn="l" defTabSz="890715" rtl="0" eaLnBrk="1" latinLnBrk="0" hangingPunct="1">
        <a:defRPr sz="1800" kern="1200">
          <a:solidFill>
            <a:schemeClr val="tx1"/>
          </a:solidFill>
          <a:latin typeface="+mn-lt"/>
          <a:ea typeface="+mn-ea"/>
          <a:cs typeface="+mn-cs"/>
        </a:defRPr>
      </a:lvl7pPr>
      <a:lvl8pPr marL="3117185" algn="l" defTabSz="890715" rtl="0" eaLnBrk="1" latinLnBrk="0" hangingPunct="1">
        <a:defRPr sz="1800" kern="1200">
          <a:solidFill>
            <a:schemeClr val="tx1"/>
          </a:solidFill>
          <a:latin typeface="+mn-lt"/>
          <a:ea typeface="+mn-ea"/>
          <a:cs typeface="+mn-cs"/>
        </a:defRPr>
      </a:lvl8pPr>
      <a:lvl9pPr marL="3562347" algn="l" defTabSz="8907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
        <p:nvSpPr>
          <p:cNvPr id="12" name="TextBox 11"/>
          <p:cNvSpPr txBox="1"/>
          <p:nvPr/>
        </p:nvSpPr>
        <p:spPr>
          <a:xfrm>
            <a:off x="276036" y="5007745"/>
            <a:ext cx="94578" cy="83100"/>
          </a:xfrm>
          <a:prstGeom prst="rect">
            <a:avLst/>
          </a:prstGeom>
        </p:spPr>
        <p:txBody>
          <a:bodyPr vert="horz" wrap="none" lIns="0" tIns="0" rIns="0" bIns="0" rtlCol="0" anchor="ctr" anchorCtr="0">
            <a:spAutoFit/>
          </a:bodyPr>
          <a:lstStyle/>
          <a:p>
            <a:pPr>
              <a:lnSpc>
                <a:spcPct val="90000"/>
              </a:lnSpc>
              <a:buClr>
                <a:srgbClr val="007DB8"/>
              </a:buClr>
            </a:pPr>
            <a:fld id="{58EC7406-F4CC-4ABF-902E-2AF4E70E5C0F}" type="slidenum">
              <a:rPr lang="en-US" sz="600" smtClean="0">
                <a:solidFill>
                  <a:srgbClr val="000000">
                    <a:lumMod val="50000"/>
                    <a:lumOff val="50000"/>
                  </a:srgbClr>
                </a:solidFill>
                <a:latin typeface="Arial"/>
              </a:rPr>
              <a:pPr>
                <a:lnSpc>
                  <a:spcPct val="90000"/>
                </a:lnSpc>
                <a:buClr>
                  <a:srgbClr val="007DB8"/>
                </a:buClr>
              </a:pPr>
              <a:t>‹#›</a:t>
            </a:fld>
            <a:endParaRPr lang="en-US" sz="600" dirty="0" err="1" smtClean="0">
              <a:solidFill>
                <a:srgbClr val="000000">
                  <a:lumMod val="50000"/>
                  <a:lumOff val="50000"/>
                </a:srgbClr>
              </a:solidFill>
              <a:latin typeface="Arial"/>
            </a:endParaRPr>
          </a:p>
        </p:txBody>
      </p:sp>
      <p:sp>
        <p:nvSpPr>
          <p:cNvPr id="9" name="fl" descr="                                              Internal Use - Confidential &#10;&#10;"/>
          <p:cNvSpPr txBox="1"/>
          <p:nvPr/>
        </p:nvSpPr>
        <p:spPr>
          <a:xfrm>
            <a:off x="0" y="4617721"/>
            <a:ext cx="3132268" cy="466794"/>
          </a:xfrm>
          <a:prstGeom prst="rect">
            <a:avLst/>
          </a:prstGeom>
          <a:noFill/>
        </p:spPr>
        <p:txBody>
          <a:bodyPr vert="horz" wrap="none" lIns="0" tIns="0" rIns="0" bIns="0" rtlCol="0" anchor="ctr" anchorCtr="0">
            <a:spAutoFit/>
          </a:bodyPr>
          <a:lstStyle/>
          <a:p>
            <a:pPr>
              <a:lnSpc>
                <a:spcPct val="90000"/>
              </a:lnSpc>
              <a:spcBef>
                <a:spcPts val="100"/>
              </a:spcBef>
              <a:spcAft>
                <a:spcPts val="100"/>
              </a:spcAft>
              <a:defRPr/>
            </a:pPr>
            <a:r>
              <a:rPr lang="en-US" sz="1000" smtClean="0">
                <a:solidFill>
                  <a:srgbClr val="808080"/>
                </a:solidFill>
                <a:latin typeface="arial" panose="020B0604020202020204" pitchFamily="34" charset="0"/>
              </a:rPr>
              <a:t>                                              Internal Use - Confidential </a:t>
            </a:r>
          </a:p>
          <a:p>
            <a:pPr>
              <a:lnSpc>
                <a:spcPct val="90000"/>
              </a:lnSpc>
              <a:spcBef>
                <a:spcPts val="100"/>
              </a:spcBef>
              <a:spcAft>
                <a:spcPts val="100"/>
              </a:spcAft>
              <a:defRPr/>
            </a:pPr>
            <a:endParaRPr lang="en-US" sz="1000" smtClean="0">
              <a:solidFill>
                <a:srgbClr val="808080"/>
              </a:solidFill>
              <a:latin typeface="arial" panose="020B0604020202020204" pitchFamily="34" charset="0"/>
            </a:endParaRPr>
          </a:p>
          <a:p>
            <a:pPr>
              <a:lnSpc>
                <a:spcPct val="90000"/>
              </a:lnSpc>
              <a:spcBef>
                <a:spcPts val="100"/>
              </a:spcBef>
              <a:spcAft>
                <a:spcPts val="100"/>
              </a:spcAft>
              <a:defRPr/>
            </a:pPr>
            <a:endParaRPr lang="en-US" sz="1000" dirty="0"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168304935"/>
      </p:ext>
    </p:extLst>
  </p:cSld>
  <p:clrMap bg1="dk2" tx1="lt1" bg2="dk1" tx2="lt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 id="2147484953" r:id="rId19"/>
    <p:sldLayoutId id="2147484954" r:id="rId20"/>
    <p:sldLayoutId id="2147484955" r:id="rId21"/>
    <p:sldLayoutId id="2147484956" r:id="rId2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58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1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579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2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00" indent="-2240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3937" indent="-2287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2439" indent="-2160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2817" indent="-2176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7894" indent="-2319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220"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4552"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3215"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1876"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143" rtl="0" eaLnBrk="1" latinLnBrk="0" hangingPunct="1">
        <a:defRPr sz="1800" kern="1200">
          <a:solidFill>
            <a:schemeClr val="tx1"/>
          </a:solidFill>
          <a:latin typeface="+mn-lt"/>
          <a:ea typeface="+mn-ea"/>
          <a:cs typeface="+mn-cs"/>
        </a:defRPr>
      </a:lvl1pPr>
      <a:lvl2pPr marL="448581" algn="l" defTabSz="897143" rtl="0" eaLnBrk="1" latinLnBrk="0" hangingPunct="1">
        <a:defRPr sz="1800" kern="1200">
          <a:solidFill>
            <a:schemeClr val="tx1"/>
          </a:solidFill>
          <a:latin typeface="+mn-lt"/>
          <a:ea typeface="+mn-ea"/>
          <a:cs typeface="+mn-cs"/>
        </a:defRPr>
      </a:lvl2pPr>
      <a:lvl3pPr marL="897143" algn="l" defTabSz="897143" rtl="0" eaLnBrk="1" latinLnBrk="0" hangingPunct="1">
        <a:defRPr sz="1800" kern="1200">
          <a:solidFill>
            <a:schemeClr val="tx1"/>
          </a:solidFill>
          <a:latin typeface="+mn-lt"/>
          <a:ea typeface="+mn-ea"/>
          <a:cs typeface="+mn-cs"/>
        </a:defRPr>
      </a:lvl3pPr>
      <a:lvl4pPr marL="1345799" algn="l" defTabSz="897143" rtl="0" eaLnBrk="1" latinLnBrk="0" hangingPunct="1">
        <a:defRPr sz="1800" kern="1200">
          <a:solidFill>
            <a:schemeClr val="tx1"/>
          </a:solidFill>
          <a:latin typeface="+mn-lt"/>
          <a:ea typeface="+mn-ea"/>
          <a:cs typeface="+mn-cs"/>
        </a:defRPr>
      </a:lvl4pPr>
      <a:lvl5pPr marL="1794284" algn="l" defTabSz="897143" rtl="0" eaLnBrk="1" latinLnBrk="0" hangingPunct="1">
        <a:defRPr sz="1800" kern="1200">
          <a:solidFill>
            <a:schemeClr val="tx1"/>
          </a:solidFill>
          <a:latin typeface="+mn-lt"/>
          <a:ea typeface="+mn-ea"/>
          <a:cs typeface="+mn-cs"/>
        </a:defRPr>
      </a:lvl5pPr>
      <a:lvl6pPr marL="2242506" algn="l" defTabSz="897143" rtl="0" eaLnBrk="1" latinLnBrk="0" hangingPunct="1">
        <a:defRPr sz="1800" kern="1200">
          <a:solidFill>
            <a:schemeClr val="tx1"/>
          </a:solidFill>
          <a:latin typeface="+mn-lt"/>
          <a:ea typeface="+mn-ea"/>
          <a:cs typeface="+mn-cs"/>
        </a:defRPr>
      </a:lvl6pPr>
      <a:lvl7pPr marL="2691133" algn="l" defTabSz="897143" rtl="0" eaLnBrk="1" latinLnBrk="0" hangingPunct="1">
        <a:defRPr sz="1800" kern="1200">
          <a:solidFill>
            <a:schemeClr val="tx1"/>
          </a:solidFill>
          <a:latin typeface="+mn-lt"/>
          <a:ea typeface="+mn-ea"/>
          <a:cs typeface="+mn-cs"/>
        </a:defRPr>
      </a:lvl7pPr>
      <a:lvl8pPr marL="3139805" algn="l" defTabSz="897143" rtl="0" eaLnBrk="1" latinLnBrk="0" hangingPunct="1">
        <a:defRPr sz="1800" kern="1200">
          <a:solidFill>
            <a:schemeClr val="tx1"/>
          </a:solidFill>
          <a:latin typeface="+mn-lt"/>
          <a:ea typeface="+mn-ea"/>
          <a:cs typeface="+mn-cs"/>
        </a:defRPr>
      </a:lvl8pPr>
      <a:lvl9pPr marL="3588305" algn="l" defTabSz="89714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4" y="482678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09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11">
              <a:defRPr/>
            </a:pPr>
            <a:fld id="{20FE3A23-B949-4828-A943-DC5D8F8A3399}" type="slidenum">
              <a:rPr lang="en-US" smtClean="0"/>
              <a:pPr defTabSz="89461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11">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07" tIns="59552" rIns="119107" bIns="59552"/>
          <a:lstStyle/>
          <a:p>
            <a:pPr defTabSz="894611">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11">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1493781886"/>
      </p:ext>
    </p:extLst>
  </p:cSld>
  <p:clrMap bg1="dk2" tx1="lt1" bg2="dk1" tx2="lt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2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4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3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07" indent="-29650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27" indent="-29048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857" indent="-28609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368" indent="-28800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551" indent="-30666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664"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543"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430"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341"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841" rtl="0" eaLnBrk="1" latinLnBrk="0" hangingPunct="1">
        <a:defRPr sz="2400" kern="1200">
          <a:solidFill>
            <a:schemeClr val="tx1"/>
          </a:solidFill>
          <a:latin typeface="+mn-lt"/>
          <a:ea typeface="+mn-ea"/>
          <a:cs typeface="+mn-cs"/>
        </a:defRPr>
      </a:lvl1pPr>
      <a:lvl2pPr marL="594920" algn="l" defTabSz="1189841" rtl="0" eaLnBrk="1" latinLnBrk="0" hangingPunct="1">
        <a:defRPr sz="2400" kern="1200">
          <a:solidFill>
            <a:schemeClr val="tx1"/>
          </a:solidFill>
          <a:latin typeface="+mn-lt"/>
          <a:ea typeface="+mn-ea"/>
          <a:cs typeface="+mn-cs"/>
        </a:defRPr>
      </a:lvl2pPr>
      <a:lvl3pPr marL="1190475" algn="l" defTabSz="1189841" rtl="0" eaLnBrk="1" latinLnBrk="0" hangingPunct="1">
        <a:defRPr sz="2400" kern="1200">
          <a:solidFill>
            <a:schemeClr val="tx1"/>
          </a:solidFill>
          <a:latin typeface="+mn-lt"/>
          <a:ea typeface="+mn-ea"/>
          <a:cs typeface="+mn-cs"/>
        </a:defRPr>
      </a:lvl3pPr>
      <a:lvl4pPr marL="1785395" algn="l" defTabSz="1189841" rtl="0" eaLnBrk="1" latinLnBrk="0" hangingPunct="1">
        <a:defRPr sz="2400" kern="1200">
          <a:solidFill>
            <a:schemeClr val="tx1"/>
          </a:solidFill>
          <a:latin typeface="+mn-lt"/>
          <a:ea typeface="+mn-ea"/>
          <a:cs typeface="+mn-cs"/>
        </a:defRPr>
      </a:lvl4pPr>
      <a:lvl5pPr marL="2380313" algn="l" defTabSz="1189841" rtl="0" eaLnBrk="1" latinLnBrk="0" hangingPunct="1">
        <a:defRPr sz="2400" kern="1200">
          <a:solidFill>
            <a:schemeClr val="tx1"/>
          </a:solidFill>
          <a:latin typeface="+mn-lt"/>
          <a:ea typeface="+mn-ea"/>
          <a:cs typeface="+mn-cs"/>
        </a:defRPr>
      </a:lvl5pPr>
      <a:lvl6pPr marL="2975870" algn="l" defTabSz="1189841" rtl="0" eaLnBrk="1" latinLnBrk="0" hangingPunct="1">
        <a:defRPr sz="2400" kern="1200">
          <a:solidFill>
            <a:schemeClr val="tx1"/>
          </a:solidFill>
          <a:latin typeface="+mn-lt"/>
          <a:ea typeface="+mn-ea"/>
          <a:cs typeface="+mn-cs"/>
        </a:defRPr>
      </a:lvl6pPr>
      <a:lvl7pPr marL="3570784" algn="l" defTabSz="1189841" rtl="0" eaLnBrk="1" latinLnBrk="0" hangingPunct="1">
        <a:defRPr sz="2400" kern="1200">
          <a:solidFill>
            <a:schemeClr val="tx1"/>
          </a:solidFill>
          <a:latin typeface="+mn-lt"/>
          <a:ea typeface="+mn-ea"/>
          <a:cs typeface="+mn-cs"/>
        </a:defRPr>
      </a:lvl7pPr>
      <a:lvl8pPr marL="4165690" algn="l" defTabSz="1189841" rtl="0" eaLnBrk="1" latinLnBrk="0" hangingPunct="1">
        <a:defRPr sz="2400" kern="1200">
          <a:solidFill>
            <a:schemeClr val="tx1"/>
          </a:solidFill>
          <a:latin typeface="+mn-lt"/>
          <a:ea typeface="+mn-ea"/>
          <a:cs typeface="+mn-cs"/>
        </a:defRPr>
      </a:lvl8pPr>
      <a:lvl9pPr marL="4760603" algn="l" defTabSz="1189841"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2" y="4826779"/>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105"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55">
              <a:defRPr/>
            </a:pPr>
            <a:fld id="{20FE3A23-B949-4828-A943-DC5D8F8A3399}" type="slidenum">
              <a:rPr lang="en-US" smtClean="0"/>
              <a:pPr defTabSz="894655">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55">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13" tIns="59555" rIns="119113" bIns="59555"/>
          <a:lstStyle/>
          <a:p>
            <a:pPr defTabSz="894655">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55">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19842311"/>
      </p:ext>
    </p:extLst>
  </p:cSld>
  <p:clrMap bg1="dk2" tx1="lt1" bg2="dk1" tx2="lt2" accent1="accent1" accent2="accent2" accent3="accent3" accent4="accent4" accent5="accent5" accent6="accent6" hlink="hlink" folHlink="folHlink"/>
  <p:sldLayoutIdLst>
    <p:sldLayoutId id="2147484980" r:id="rId1"/>
    <p:sldLayoutId id="2147484981" r:id="rId2"/>
    <p:sldLayoutId id="2147484982" r:id="rId3"/>
    <p:sldLayoutId id="2147484983" r:id="rId4"/>
    <p:sldLayoutId id="2147484984" r:id="rId5"/>
    <p:sldLayoutId id="2147484985" r:id="rId6"/>
    <p:sldLayoutId id="2147484986" r:id="rId7"/>
    <p:sldLayoutId id="2147484987" r:id="rId8"/>
    <p:sldLayoutId id="2147484988" r:id="rId9"/>
    <p:sldLayoutId id="2147484989" r:id="rId10"/>
    <p:sldLayoutId id="2147484990" r:id="rId11"/>
    <p:sldLayoutId id="2147484991" r:id="rId12"/>
    <p:sldLayoutId id="2147484992" r:id="rId13"/>
    <p:sldLayoutId id="2147484993" r:id="rId14"/>
    <p:sldLayoutId id="2147484994" r:id="rId15"/>
    <p:sldLayoutId id="2147484995" r:id="rId16"/>
    <p:sldLayoutId id="2147484996" r:id="rId17"/>
    <p:sldLayoutId id="2147484997" r:id="rId18"/>
    <p:sldLayoutId id="2147484998" r:id="rId19"/>
    <p:sldLayoutId id="2147484999" r:id="rId20"/>
    <p:sldLayoutId id="2147485000"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5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53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48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43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22" indent="-29652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63" indent="-290494"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917" indent="-286110"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449" indent="-288015"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655" indent="-30668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798"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707"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624"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563"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901" rtl="0" eaLnBrk="1" latinLnBrk="0" hangingPunct="1">
        <a:defRPr sz="2400" kern="1200">
          <a:solidFill>
            <a:schemeClr val="tx1"/>
          </a:solidFill>
          <a:latin typeface="+mn-lt"/>
          <a:ea typeface="+mn-ea"/>
          <a:cs typeface="+mn-cs"/>
        </a:defRPr>
      </a:lvl1pPr>
      <a:lvl2pPr marL="594950" algn="l" defTabSz="1189901" rtl="0" eaLnBrk="1" latinLnBrk="0" hangingPunct="1">
        <a:defRPr sz="2400" kern="1200">
          <a:solidFill>
            <a:schemeClr val="tx1"/>
          </a:solidFill>
          <a:latin typeface="+mn-lt"/>
          <a:ea typeface="+mn-ea"/>
          <a:cs typeface="+mn-cs"/>
        </a:defRPr>
      </a:lvl2pPr>
      <a:lvl3pPr marL="1190535" algn="l" defTabSz="1189901" rtl="0" eaLnBrk="1" latinLnBrk="0" hangingPunct="1">
        <a:defRPr sz="2400" kern="1200">
          <a:solidFill>
            <a:schemeClr val="tx1"/>
          </a:solidFill>
          <a:latin typeface="+mn-lt"/>
          <a:ea typeface="+mn-ea"/>
          <a:cs typeface="+mn-cs"/>
        </a:defRPr>
      </a:lvl3pPr>
      <a:lvl4pPr marL="1785485" algn="l" defTabSz="1189901" rtl="0" eaLnBrk="1" latinLnBrk="0" hangingPunct="1">
        <a:defRPr sz="2400" kern="1200">
          <a:solidFill>
            <a:schemeClr val="tx1"/>
          </a:solidFill>
          <a:latin typeface="+mn-lt"/>
          <a:ea typeface="+mn-ea"/>
          <a:cs typeface="+mn-cs"/>
        </a:defRPr>
      </a:lvl4pPr>
      <a:lvl5pPr marL="2380433" algn="l" defTabSz="1189901" rtl="0" eaLnBrk="1" latinLnBrk="0" hangingPunct="1">
        <a:defRPr sz="2400" kern="1200">
          <a:solidFill>
            <a:schemeClr val="tx1"/>
          </a:solidFill>
          <a:latin typeface="+mn-lt"/>
          <a:ea typeface="+mn-ea"/>
          <a:cs typeface="+mn-cs"/>
        </a:defRPr>
      </a:lvl5pPr>
      <a:lvl6pPr marL="2976020" algn="l" defTabSz="1189901" rtl="0" eaLnBrk="1" latinLnBrk="0" hangingPunct="1">
        <a:defRPr sz="2400" kern="1200">
          <a:solidFill>
            <a:schemeClr val="tx1"/>
          </a:solidFill>
          <a:latin typeface="+mn-lt"/>
          <a:ea typeface="+mn-ea"/>
          <a:cs typeface="+mn-cs"/>
        </a:defRPr>
      </a:lvl6pPr>
      <a:lvl7pPr marL="3570962" algn="l" defTabSz="1189901" rtl="0" eaLnBrk="1" latinLnBrk="0" hangingPunct="1">
        <a:defRPr sz="2400" kern="1200">
          <a:solidFill>
            <a:schemeClr val="tx1"/>
          </a:solidFill>
          <a:latin typeface="+mn-lt"/>
          <a:ea typeface="+mn-ea"/>
          <a:cs typeface="+mn-cs"/>
        </a:defRPr>
      </a:lvl7pPr>
      <a:lvl8pPr marL="4165898" algn="l" defTabSz="1189901" rtl="0" eaLnBrk="1" latinLnBrk="0" hangingPunct="1">
        <a:defRPr sz="2400" kern="1200">
          <a:solidFill>
            <a:schemeClr val="tx1"/>
          </a:solidFill>
          <a:latin typeface="+mn-lt"/>
          <a:ea typeface="+mn-ea"/>
          <a:cs typeface="+mn-cs"/>
        </a:defRPr>
      </a:lvl8pPr>
      <a:lvl9pPr marL="4760841" algn="l" defTabSz="1189901"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066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5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8995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27"/>
            <a:ext cx="9144000" cy="189281"/>
          </a:xfrm>
          <a:prstGeom prst="rect">
            <a:avLst/>
          </a:prstGeom>
          <a:noFill/>
        </p:spPr>
        <p:txBody>
          <a:bodyPr vert="horz" wrap="square" lIns="89954" tIns="44977" rIns="89954" bIns="44977" rtlCol="0">
            <a:spAutoFit/>
          </a:bodyPr>
          <a:lstStyle/>
          <a:p>
            <a:pPr marL="172048" indent="-17204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79412781"/>
      </p:ext>
    </p:extLst>
  </p:cSld>
  <p:clrMap bg1="dk2" tx1="lt1" bg2="dk1"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1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22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59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78" indent="-16847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05" indent="-16490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756" indent="-16252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552" indent="-16371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814" indent="-17416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410"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175"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782"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517"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223" rtl="0" eaLnBrk="1" latinLnBrk="0" hangingPunct="1">
        <a:defRPr sz="1400" kern="1200">
          <a:solidFill>
            <a:schemeClr val="tx1"/>
          </a:solidFill>
          <a:latin typeface="+mn-lt"/>
          <a:ea typeface="+mn-ea"/>
          <a:cs typeface="+mn-cs"/>
        </a:defRPr>
      </a:lvl1pPr>
      <a:lvl2pPr marL="336215" algn="l" defTabSz="673223" rtl="0" eaLnBrk="1" latinLnBrk="0" hangingPunct="1">
        <a:defRPr sz="1400" kern="1200">
          <a:solidFill>
            <a:schemeClr val="tx1"/>
          </a:solidFill>
          <a:latin typeface="+mn-lt"/>
          <a:ea typeface="+mn-ea"/>
          <a:cs typeface="+mn-cs"/>
        </a:defRPr>
      </a:lvl2pPr>
      <a:lvl3pPr marL="673223" algn="l" defTabSz="673223" rtl="0" eaLnBrk="1" latinLnBrk="0" hangingPunct="1">
        <a:defRPr sz="1400" kern="1200">
          <a:solidFill>
            <a:schemeClr val="tx1"/>
          </a:solidFill>
          <a:latin typeface="+mn-lt"/>
          <a:ea typeface="+mn-ea"/>
          <a:cs typeface="+mn-cs"/>
        </a:defRPr>
      </a:lvl3pPr>
      <a:lvl4pPr marL="1009857" algn="l" defTabSz="673223" rtl="0" eaLnBrk="1" latinLnBrk="0" hangingPunct="1">
        <a:defRPr sz="1400" kern="1200">
          <a:solidFill>
            <a:schemeClr val="tx1"/>
          </a:solidFill>
          <a:latin typeface="+mn-lt"/>
          <a:ea typeface="+mn-ea"/>
          <a:cs typeface="+mn-cs"/>
        </a:defRPr>
      </a:lvl4pPr>
      <a:lvl5pPr marL="1346591" algn="l" defTabSz="673223" rtl="0" eaLnBrk="1" latinLnBrk="0" hangingPunct="1">
        <a:defRPr sz="1400" kern="1200">
          <a:solidFill>
            <a:schemeClr val="tx1"/>
          </a:solidFill>
          <a:latin typeface="+mn-lt"/>
          <a:ea typeface="+mn-ea"/>
          <a:cs typeface="+mn-cs"/>
        </a:defRPr>
      </a:lvl5pPr>
      <a:lvl6pPr marL="1683293" algn="l" defTabSz="673223" rtl="0" eaLnBrk="1" latinLnBrk="0" hangingPunct="1">
        <a:defRPr sz="1400" kern="1200">
          <a:solidFill>
            <a:schemeClr val="tx1"/>
          </a:solidFill>
          <a:latin typeface="+mn-lt"/>
          <a:ea typeface="+mn-ea"/>
          <a:cs typeface="+mn-cs"/>
        </a:defRPr>
      </a:lvl6pPr>
      <a:lvl7pPr marL="2019506" algn="l" defTabSz="673223" rtl="0" eaLnBrk="1" latinLnBrk="0" hangingPunct="1">
        <a:defRPr sz="1400" kern="1200">
          <a:solidFill>
            <a:schemeClr val="tx1"/>
          </a:solidFill>
          <a:latin typeface="+mn-lt"/>
          <a:ea typeface="+mn-ea"/>
          <a:cs typeface="+mn-cs"/>
        </a:defRPr>
      </a:lvl7pPr>
      <a:lvl8pPr marL="2356043" algn="l" defTabSz="673223" rtl="0" eaLnBrk="1" latinLnBrk="0" hangingPunct="1">
        <a:defRPr sz="1400" kern="1200">
          <a:solidFill>
            <a:schemeClr val="tx1"/>
          </a:solidFill>
          <a:latin typeface="+mn-lt"/>
          <a:ea typeface="+mn-ea"/>
          <a:cs typeface="+mn-cs"/>
        </a:defRPr>
      </a:lvl8pPr>
      <a:lvl9pPr marL="2692741" algn="l" defTabSz="673223" rtl="0" eaLnBrk="1" latinLnBrk="0" hangingPunct="1">
        <a:defRPr sz="1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168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7188"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33" bIns="0" rtlCol="0" anchor="ctr"/>
          <a:lstStyle>
            <a:lvl1pPr algn="l">
              <a:defRPr sz="800">
                <a:solidFill>
                  <a:srgbClr val="000000">
                    <a:lumMod val="60000"/>
                    <a:lumOff val="40000"/>
                  </a:srgbClr>
                </a:solidFill>
                <a:latin typeface="Museo Sans For Dell" pitchFamily="2" charset="0"/>
                <a:cs typeface="+mn-cs"/>
              </a:defRPr>
            </a:lvl1pPr>
          </a:lstStyle>
          <a:p>
            <a:pPr defTabSz="897188">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33" bIns="0" rtlCol="0" anchor="ctr"/>
          <a:lstStyle>
            <a:lvl1pPr algn="l">
              <a:defRPr sz="700">
                <a:solidFill>
                  <a:srgbClr val="000000">
                    <a:lumMod val="60000"/>
                    <a:lumOff val="40000"/>
                  </a:srgbClr>
                </a:solidFill>
                <a:latin typeface="Museo Sans For Dell" pitchFamily="2" charset="0"/>
                <a:cs typeface="+mn-cs"/>
              </a:defRPr>
            </a:lvl1pPr>
          </a:lstStyle>
          <a:p>
            <a:pPr defTabSz="897188">
              <a:defRPr/>
            </a:pPr>
            <a:fld id="{BAFC9F95-FC62-4769-A095-8D2D490F7992}" type="slidenum">
              <a:rPr lang="en-US" smtClean="0"/>
              <a:pPr defTabSz="897188">
                <a:defRPr/>
              </a:pPr>
              <a:t>‹#›</a:t>
            </a:fld>
            <a:endParaRPr lang="en-US" dirty="0"/>
          </a:p>
        </p:txBody>
      </p:sp>
      <p:sp>
        <p:nvSpPr>
          <p:cNvPr id="2" name="fl"/>
          <p:cNvSpPr txBox="1"/>
          <p:nvPr/>
        </p:nvSpPr>
        <p:spPr>
          <a:xfrm>
            <a:off x="0" y="4913185"/>
            <a:ext cx="9144000" cy="157544"/>
          </a:xfrm>
          <a:prstGeom prst="rect">
            <a:avLst/>
          </a:prstGeom>
          <a:noFill/>
        </p:spPr>
        <p:txBody>
          <a:bodyPr vert="horz" wrap="square" lIns="67433" tIns="34289" rIns="67433" bIns="34289" rtlCol="0">
            <a:spAutoFit/>
          </a:bodyPr>
          <a:lstStyle/>
          <a:p>
            <a:pPr marL="171960" indent="-171960" defTabSz="89718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558854"/>
      </p:ext>
    </p:extLst>
  </p:cSld>
  <p:clrMap bg1="dk2" tx1="lt1" bg2="dk1" tx2="lt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5" r:id="rId13"/>
    <p:sldLayoutId id="2147485036" r:id="rId14"/>
    <p:sldLayoutId id="214748503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1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86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3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86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90" indent="-1683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74" indent="-1648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393" indent="-1624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046" indent="-1636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154" indent="-1740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57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152"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59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131"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860" rtl="0" eaLnBrk="1" latinLnBrk="0" hangingPunct="1">
        <a:defRPr sz="1400" kern="1200">
          <a:solidFill>
            <a:schemeClr val="tx1"/>
          </a:solidFill>
          <a:latin typeface="+mn-lt"/>
          <a:ea typeface="+mn-ea"/>
          <a:cs typeface="+mn-cs"/>
        </a:defRPr>
      </a:lvl1pPr>
      <a:lvl2pPr marL="336017" algn="l" defTabSz="672860" rtl="0" eaLnBrk="1" latinLnBrk="0" hangingPunct="1">
        <a:defRPr sz="1400" kern="1200">
          <a:solidFill>
            <a:schemeClr val="tx1"/>
          </a:solidFill>
          <a:latin typeface="+mn-lt"/>
          <a:ea typeface="+mn-ea"/>
          <a:cs typeface="+mn-cs"/>
        </a:defRPr>
      </a:lvl2pPr>
      <a:lvl3pPr marL="672860" algn="l" defTabSz="672860" rtl="0" eaLnBrk="1" latinLnBrk="0" hangingPunct="1">
        <a:defRPr sz="1400" kern="1200">
          <a:solidFill>
            <a:schemeClr val="tx1"/>
          </a:solidFill>
          <a:latin typeface="+mn-lt"/>
          <a:ea typeface="+mn-ea"/>
          <a:cs typeface="+mn-cs"/>
        </a:defRPr>
      </a:lvl3pPr>
      <a:lvl4pPr marL="1009307" algn="l" defTabSz="672860" rtl="0" eaLnBrk="1" latinLnBrk="0" hangingPunct="1">
        <a:defRPr sz="1400" kern="1200">
          <a:solidFill>
            <a:schemeClr val="tx1"/>
          </a:solidFill>
          <a:latin typeface="+mn-lt"/>
          <a:ea typeface="+mn-ea"/>
          <a:cs typeface="+mn-cs"/>
        </a:defRPr>
      </a:lvl4pPr>
      <a:lvl5pPr marL="1345865" algn="l" defTabSz="672860" rtl="0" eaLnBrk="1" latinLnBrk="0" hangingPunct="1">
        <a:defRPr sz="1400" kern="1200">
          <a:solidFill>
            <a:schemeClr val="tx1"/>
          </a:solidFill>
          <a:latin typeface="+mn-lt"/>
          <a:ea typeface="+mn-ea"/>
          <a:cs typeface="+mn-cs"/>
        </a:defRPr>
      </a:lvl5pPr>
      <a:lvl6pPr marL="1682369" algn="l" defTabSz="672860" rtl="0" eaLnBrk="1" latinLnBrk="0" hangingPunct="1">
        <a:defRPr sz="1400" kern="1200">
          <a:solidFill>
            <a:schemeClr val="tx1"/>
          </a:solidFill>
          <a:latin typeface="+mn-lt"/>
          <a:ea typeface="+mn-ea"/>
          <a:cs typeface="+mn-cs"/>
        </a:defRPr>
      </a:lvl6pPr>
      <a:lvl7pPr marL="2018384" algn="l" defTabSz="672860" rtl="0" eaLnBrk="1" latinLnBrk="0" hangingPunct="1">
        <a:defRPr sz="1400" kern="1200">
          <a:solidFill>
            <a:schemeClr val="tx1"/>
          </a:solidFill>
          <a:latin typeface="+mn-lt"/>
          <a:ea typeface="+mn-ea"/>
          <a:cs typeface="+mn-cs"/>
        </a:defRPr>
      </a:lvl7pPr>
      <a:lvl8pPr marL="2354747" algn="l" defTabSz="672860" rtl="0" eaLnBrk="1" latinLnBrk="0" hangingPunct="1">
        <a:defRPr sz="1400" kern="1200">
          <a:solidFill>
            <a:schemeClr val="tx1"/>
          </a:solidFill>
          <a:latin typeface="+mn-lt"/>
          <a:ea typeface="+mn-ea"/>
          <a:cs typeface="+mn-cs"/>
        </a:defRPr>
      </a:lvl8pPr>
      <a:lvl9pPr marL="2691267" algn="l" defTabSz="672860"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4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1457"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1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1457" eaLnBrk="0" hangingPunct="0">
              <a:defRPr/>
            </a:pPr>
            <a:fld id="{9617D136-9632-4CBE-9F87-C2EC49438D9D}" type="slidenum">
              <a:rPr lang="zh-TW" altLang="en-US" smtClean="0">
                <a:ea typeface="SimSun" pitchFamily="2" charset="-122"/>
              </a:rPr>
              <a:pPr defTabSz="671457"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1457"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24" tIns="44761" rIns="89524" bIns="4476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1457"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1457"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6191522"/>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 id="2147485051" r:id="rId13"/>
    <p:sldLayoutId id="2147485052" r:id="rId14"/>
    <p:sldLayoutId id="2147485053" r:id="rId15"/>
    <p:sldLayoutId id="2147485054" r:id="rId16"/>
    <p:sldLayoutId id="2147485055" r:id="rId17"/>
    <p:sldLayoutId id="2147485056"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763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520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296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04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484" indent="-223484"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146" indent="-21713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8994" indent="-21413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7162" indent="-21554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69896" indent="-22983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1514"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0924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6867"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430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5208" rtl="0" eaLnBrk="1" latinLnBrk="0" hangingPunct="1">
        <a:defRPr sz="1800" kern="1200">
          <a:solidFill>
            <a:schemeClr val="tx1"/>
          </a:solidFill>
          <a:latin typeface="+mn-lt"/>
          <a:ea typeface="+mn-ea"/>
          <a:cs typeface="+mn-cs"/>
        </a:defRPr>
      </a:lvl1pPr>
      <a:lvl2pPr marL="447635" algn="l" defTabSz="895208" rtl="0" eaLnBrk="1" latinLnBrk="0" hangingPunct="1">
        <a:defRPr sz="1800" kern="1200">
          <a:solidFill>
            <a:schemeClr val="tx1"/>
          </a:solidFill>
          <a:latin typeface="+mn-lt"/>
          <a:ea typeface="+mn-ea"/>
          <a:cs typeface="+mn-cs"/>
        </a:defRPr>
      </a:lvl2pPr>
      <a:lvl3pPr marL="895208" algn="l" defTabSz="895208" rtl="0" eaLnBrk="1" latinLnBrk="0" hangingPunct="1">
        <a:defRPr sz="1800" kern="1200">
          <a:solidFill>
            <a:schemeClr val="tx1"/>
          </a:solidFill>
          <a:latin typeface="+mn-lt"/>
          <a:ea typeface="+mn-ea"/>
          <a:cs typeface="+mn-cs"/>
        </a:defRPr>
      </a:lvl3pPr>
      <a:lvl4pPr marL="1342961" algn="l" defTabSz="895208" rtl="0" eaLnBrk="1" latinLnBrk="0" hangingPunct="1">
        <a:defRPr sz="1800" kern="1200">
          <a:solidFill>
            <a:schemeClr val="tx1"/>
          </a:solidFill>
          <a:latin typeface="+mn-lt"/>
          <a:ea typeface="+mn-ea"/>
          <a:cs typeface="+mn-cs"/>
        </a:defRPr>
      </a:lvl4pPr>
      <a:lvl5pPr marL="1790414" algn="l" defTabSz="895208" rtl="0" eaLnBrk="1" latinLnBrk="0" hangingPunct="1">
        <a:defRPr sz="1800" kern="1200">
          <a:solidFill>
            <a:schemeClr val="tx1"/>
          </a:solidFill>
          <a:latin typeface="+mn-lt"/>
          <a:ea typeface="+mn-ea"/>
          <a:cs typeface="+mn-cs"/>
        </a:defRPr>
      </a:lvl5pPr>
      <a:lvl6pPr marL="2237690" algn="l" defTabSz="895208" rtl="0" eaLnBrk="1" latinLnBrk="0" hangingPunct="1">
        <a:defRPr sz="1800" kern="1200">
          <a:solidFill>
            <a:schemeClr val="tx1"/>
          </a:solidFill>
          <a:latin typeface="+mn-lt"/>
          <a:ea typeface="+mn-ea"/>
          <a:cs typeface="+mn-cs"/>
        </a:defRPr>
      </a:lvl6pPr>
      <a:lvl7pPr marL="2685371" algn="l" defTabSz="895208" rtl="0" eaLnBrk="1" latinLnBrk="0" hangingPunct="1">
        <a:defRPr sz="1800" kern="1200">
          <a:solidFill>
            <a:schemeClr val="tx1"/>
          </a:solidFill>
          <a:latin typeface="+mn-lt"/>
          <a:ea typeface="+mn-ea"/>
          <a:cs typeface="+mn-cs"/>
        </a:defRPr>
      </a:lvl7pPr>
      <a:lvl8pPr marL="3133097" algn="l" defTabSz="895208" rtl="0" eaLnBrk="1" latinLnBrk="0" hangingPunct="1">
        <a:defRPr sz="1800" kern="1200">
          <a:solidFill>
            <a:schemeClr val="tx1"/>
          </a:solidFill>
          <a:latin typeface="+mn-lt"/>
          <a:ea typeface="+mn-ea"/>
          <a:cs typeface="+mn-cs"/>
        </a:defRPr>
      </a:lvl8pPr>
      <a:lvl9pPr marL="3580565" algn="l" defTabSz="895208"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0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06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9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068" eaLnBrk="0" hangingPunct="0">
              <a:defRPr/>
            </a:pPr>
            <a:fld id="{9617D136-9632-4CBE-9F87-C2EC49438D9D}" type="slidenum">
              <a:rPr lang="zh-TW" altLang="en-US" smtClean="0">
                <a:ea typeface="SimSun" pitchFamily="2" charset="-122"/>
              </a:rPr>
              <a:pPr defTabSz="67206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068"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98" tIns="44798" rIns="89598" bIns="4479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06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06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531115705"/>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 id="2147485069" r:id="rId12"/>
    <p:sldLayoutId id="2147485070" r:id="rId13"/>
    <p:sldLayoutId id="2147485071" r:id="rId14"/>
    <p:sldLayoutId id="2147485073" r:id="rId15"/>
    <p:sldLayoutId id="2147485074" r:id="rId16"/>
    <p:sldLayoutId id="2147485075"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04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0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18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0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06" indent="-22370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664" indent="-21735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9808" indent="-21431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272" indent="-21576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339" indent="-23005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379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191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9975"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7821"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041" rtl="0" eaLnBrk="1" latinLnBrk="0" hangingPunct="1">
        <a:defRPr sz="1800" kern="1200">
          <a:solidFill>
            <a:schemeClr val="tx1"/>
          </a:solidFill>
          <a:latin typeface="+mn-lt"/>
          <a:ea typeface="+mn-ea"/>
          <a:cs typeface="+mn-cs"/>
        </a:defRPr>
      </a:lvl1pPr>
      <a:lvl2pPr marL="448042" algn="l" defTabSz="896041" rtl="0" eaLnBrk="1" latinLnBrk="0" hangingPunct="1">
        <a:defRPr sz="1800" kern="1200">
          <a:solidFill>
            <a:schemeClr val="tx1"/>
          </a:solidFill>
          <a:latin typeface="+mn-lt"/>
          <a:ea typeface="+mn-ea"/>
          <a:cs typeface="+mn-cs"/>
        </a:defRPr>
      </a:lvl2pPr>
      <a:lvl3pPr marL="896041" algn="l" defTabSz="896041" rtl="0" eaLnBrk="1" latinLnBrk="0" hangingPunct="1">
        <a:defRPr sz="1800" kern="1200">
          <a:solidFill>
            <a:schemeClr val="tx1"/>
          </a:solidFill>
          <a:latin typeface="+mn-lt"/>
          <a:ea typeface="+mn-ea"/>
          <a:cs typeface="+mn-cs"/>
        </a:defRPr>
      </a:lvl3pPr>
      <a:lvl4pPr marL="1344182" algn="l" defTabSz="896041" rtl="0" eaLnBrk="1" latinLnBrk="0" hangingPunct="1">
        <a:defRPr sz="1800" kern="1200">
          <a:solidFill>
            <a:schemeClr val="tx1"/>
          </a:solidFill>
          <a:latin typeface="+mn-lt"/>
          <a:ea typeface="+mn-ea"/>
          <a:cs typeface="+mn-cs"/>
        </a:defRPr>
      </a:lvl4pPr>
      <a:lvl5pPr marL="1792079" algn="l" defTabSz="896041" rtl="0" eaLnBrk="1" latinLnBrk="0" hangingPunct="1">
        <a:defRPr sz="1800" kern="1200">
          <a:solidFill>
            <a:schemeClr val="tx1"/>
          </a:solidFill>
          <a:latin typeface="+mn-lt"/>
          <a:ea typeface="+mn-ea"/>
          <a:cs typeface="+mn-cs"/>
        </a:defRPr>
      </a:lvl5pPr>
      <a:lvl6pPr marL="2239762" algn="l" defTabSz="896041" rtl="0" eaLnBrk="1" latinLnBrk="0" hangingPunct="1">
        <a:defRPr sz="1800" kern="1200">
          <a:solidFill>
            <a:schemeClr val="tx1"/>
          </a:solidFill>
          <a:latin typeface="+mn-lt"/>
          <a:ea typeface="+mn-ea"/>
          <a:cs typeface="+mn-cs"/>
        </a:defRPr>
      </a:lvl6pPr>
      <a:lvl7pPr marL="2687850" algn="l" defTabSz="896041" rtl="0" eaLnBrk="1" latinLnBrk="0" hangingPunct="1">
        <a:defRPr sz="1800" kern="1200">
          <a:solidFill>
            <a:schemeClr val="tx1"/>
          </a:solidFill>
          <a:latin typeface="+mn-lt"/>
          <a:ea typeface="+mn-ea"/>
          <a:cs typeface="+mn-cs"/>
        </a:defRPr>
      </a:lvl7pPr>
      <a:lvl8pPr marL="3135983" algn="l" defTabSz="896041" rtl="0" eaLnBrk="1" latinLnBrk="0" hangingPunct="1">
        <a:defRPr sz="1800" kern="1200">
          <a:solidFill>
            <a:schemeClr val="tx1"/>
          </a:solidFill>
          <a:latin typeface="+mn-lt"/>
          <a:ea typeface="+mn-ea"/>
          <a:cs typeface="+mn-cs"/>
        </a:defRPr>
      </a:lvl8pPr>
      <a:lvl9pPr marL="3583895" algn="l" defTabSz="896041"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9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216"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610"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216" eaLnBrk="0" hangingPunct="0">
              <a:defRPr/>
            </a:pPr>
            <a:fld id="{9617D136-9632-4CBE-9F87-C2EC49438D9D}" type="slidenum">
              <a:rPr lang="zh-TW" altLang="en-US" smtClean="0">
                <a:ea typeface="SimSun" pitchFamily="2" charset="-122"/>
              </a:rPr>
              <a:pPr defTabSz="672216"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216"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16" tIns="44807" rIns="89616" bIns="44807"/>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216"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216"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81399053"/>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1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243"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4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48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60" indent="-22376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790" indent="-217409"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0006" indent="-21436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542" indent="-215822"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690" indent="-230108"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4343"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2558"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0731"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8676"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243" rtl="0" eaLnBrk="1" latinLnBrk="0" hangingPunct="1">
        <a:defRPr sz="1800" kern="1200">
          <a:solidFill>
            <a:schemeClr val="tx1"/>
          </a:solidFill>
          <a:latin typeface="+mn-lt"/>
          <a:ea typeface="+mn-ea"/>
          <a:cs typeface="+mn-cs"/>
        </a:defRPr>
      </a:lvl1pPr>
      <a:lvl2pPr marL="448141" algn="l" defTabSz="896243" rtl="0" eaLnBrk="1" latinLnBrk="0" hangingPunct="1">
        <a:defRPr sz="1800" kern="1200">
          <a:solidFill>
            <a:schemeClr val="tx1"/>
          </a:solidFill>
          <a:latin typeface="+mn-lt"/>
          <a:ea typeface="+mn-ea"/>
          <a:cs typeface="+mn-cs"/>
        </a:defRPr>
      </a:lvl2pPr>
      <a:lvl3pPr marL="896243" algn="l" defTabSz="896243" rtl="0" eaLnBrk="1" latinLnBrk="0" hangingPunct="1">
        <a:defRPr sz="1800" kern="1200">
          <a:solidFill>
            <a:schemeClr val="tx1"/>
          </a:solidFill>
          <a:latin typeface="+mn-lt"/>
          <a:ea typeface="+mn-ea"/>
          <a:cs typeface="+mn-cs"/>
        </a:defRPr>
      </a:lvl3pPr>
      <a:lvl4pPr marL="1344479" algn="l" defTabSz="896243" rtl="0" eaLnBrk="1" latinLnBrk="0" hangingPunct="1">
        <a:defRPr sz="1800" kern="1200">
          <a:solidFill>
            <a:schemeClr val="tx1"/>
          </a:solidFill>
          <a:latin typeface="+mn-lt"/>
          <a:ea typeface="+mn-ea"/>
          <a:cs typeface="+mn-cs"/>
        </a:defRPr>
      </a:lvl4pPr>
      <a:lvl5pPr marL="1792484" algn="l" defTabSz="896243" rtl="0" eaLnBrk="1" latinLnBrk="0" hangingPunct="1">
        <a:defRPr sz="1800" kern="1200">
          <a:solidFill>
            <a:schemeClr val="tx1"/>
          </a:solidFill>
          <a:latin typeface="+mn-lt"/>
          <a:ea typeface="+mn-ea"/>
          <a:cs typeface="+mn-cs"/>
        </a:defRPr>
      </a:lvl5pPr>
      <a:lvl6pPr marL="2240266" algn="l" defTabSz="896243" rtl="0" eaLnBrk="1" latinLnBrk="0" hangingPunct="1">
        <a:defRPr sz="1800" kern="1200">
          <a:solidFill>
            <a:schemeClr val="tx1"/>
          </a:solidFill>
          <a:latin typeface="+mn-lt"/>
          <a:ea typeface="+mn-ea"/>
          <a:cs typeface="+mn-cs"/>
        </a:defRPr>
      </a:lvl6pPr>
      <a:lvl7pPr marL="2688453" algn="l" defTabSz="896243" rtl="0" eaLnBrk="1" latinLnBrk="0" hangingPunct="1">
        <a:defRPr sz="1800" kern="1200">
          <a:solidFill>
            <a:schemeClr val="tx1"/>
          </a:solidFill>
          <a:latin typeface="+mn-lt"/>
          <a:ea typeface="+mn-ea"/>
          <a:cs typeface="+mn-cs"/>
        </a:defRPr>
      </a:lvl7pPr>
      <a:lvl8pPr marL="3136685" algn="l" defTabSz="896243" rtl="0" eaLnBrk="1" latinLnBrk="0" hangingPunct="1">
        <a:defRPr sz="1800" kern="1200">
          <a:solidFill>
            <a:schemeClr val="tx1"/>
          </a:solidFill>
          <a:latin typeface="+mn-lt"/>
          <a:ea typeface="+mn-ea"/>
          <a:cs typeface="+mn-cs"/>
        </a:defRPr>
      </a:lvl8pPr>
      <a:lvl9pPr marL="3584705" algn="l" defTabSz="89624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155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155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155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155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071886517"/>
      </p:ext>
    </p:extLst>
  </p:cSld>
  <p:clrMap bg1="dk2" tx1="lt1" bg2="dk1" tx2="lt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9" r:id="rId23"/>
    <p:sldLayoutId id="2147485120" r:id="rId24"/>
    <p:sldLayoutId id="2147485121" r:id="rId25"/>
    <p:sldLayoutId id="2147485122" r:id="rId26"/>
    <p:sldLayoutId id="2147485123" r:id="rId27"/>
    <p:sldLayoutId id="2147485124" r:id="rId28"/>
    <p:sldLayoutId id="2147485125" r:id="rId29"/>
    <p:sldLayoutId id="2147485126" r:id="rId30"/>
    <p:sldLayoutId id="2147485127" r:id="rId31"/>
    <p:sldLayoutId id="2147485128" r:id="rId32"/>
    <p:sldLayoutId id="2147485129" r:id="rId33"/>
    <p:sldLayoutId id="2147485130" r:id="rId34"/>
    <p:sldLayoutId id="2147485131" r:id="rId35"/>
    <p:sldLayoutId id="2147485132" r:id="rId36"/>
    <p:sldLayoutId id="2147485133" r:id="rId37"/>
    <p:sldLayoutId id="2147485134" r:id="rId38"/>
    <p:sldLayoutId id="2147485135" r:id="rId39"/>
    <p:sldLayoutId id="2147485136" r:id="rId40"/>
    <p:sldLayoutId id="2147485137" r:id="rId41"/>
    <p:sldLayoutId id="2147485138" r:id="rId42"/>
    <p:sldLayoutId id="2147485139" r:id="rId43"/>
    <p:sldLayoutId id="214748514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8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155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74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29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488" indent="-2224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0409" indent="-2272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895" indent="-21462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5257" indent="-2161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8066" indent="-2304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3400"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9054"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4956"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0708"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1551" rtl="0" eaLnBrk="1" latinLnBrk="0" hangingPunct="1">
        <a:defRPr sz="1800" kern="1200">
          <a:solidFill>
            <a:schemeClr val="tx1"/>
          </a:solidFill>
          <a:latin typeface="+mn-lt"/>
          <a:ea typeface="+mn-ea"/>
          <a:cs typeface="+mn-cs"/>
        </a:defRPr>
      </a:lvl1pPr>
      <a:lvl2pPr marL="445809" algn="l" defTabSz="891551" rtl="0" eaLnBrk="1" latinLnBrk="0" hangingPunct="1">
        <a:defRPr sz="1800" kern="1200">
          <a:solidFill>
            <a:schemeClr val="tx1"/>
          </a:solidFill>
          <a:latin typeface="+mn-lt"/>
          <a:ea typeface="+mn-ea"/>
          <a:cs typeface="+mn-cs"/>
        </a:defRPr>
      </a:lvl2pPr>
      <a:lvl3pPr marL="891551" algn="l" defTabSz="891551" rtl="0" eaLnBrk="1" latinLnBrk="0" hangingPunct="1">
        <a:defRPr sz="1800" kern="1200">
          <a:solidFill>
            <a:schemeClr val="tx1"/>
          </a:solidFill>
          <a:latin typeface="+mn-lt"/>
          <a:ea typeface="+mn-ea"/>
          <a:cs typeface="+mn-cs"/>
        </a:defRPr>
      </a:lvl3pPr>
      <a:lvl4pPr marL="1337483" algn="l" defTabSz="891551" rtl="0" eaLnBrk="1" latinLnBrk="0" hangingPunct="1">
        <a:defRPr sz="1800" kern="1200">
          <a:solidFill>
            <a:schemeClr val="tx1"/>
          </a:solidFill>
          <a:latin typeface="+mn-lt"/>
          <a:ea typeface="+mn-ea"/>
          <a:cs typeface="+mn-cs"/>
        </a:defRPr>
      </a:lvl4pPr>
      <a:lvl5pPr marL="1782944" algn="l" defTabSz="891551" rtl="0" eaLnBrk="1" latinLnBrk="0" hangingPunct="1">
        <a:defRPr sz="1800" kern="1200">
          <a:solidFill>
            <a:schemeClr val="tx1"/>
          </a:solidFill>
          <a:latin typeface="+mn-lt"/>
          <a:ea typeface="+mn-ea"/>
          <a:cs typeface="+mn-cs"/>
        </a:defRPr>
      </a:lvl5pPr>
      <a:lvl6pPr marL="2228453" algn="l" defTabSz="891551" rtl="0" eaLnBrk="1" latinLnBrk="0" hangingPunct="1">
        <a:defRPr sz="1800" kern="1200">
          <a:solidFill>
            <a:schemeClr val="tx1"/>
          </a:solidFill>
          <a:latin typeface="+mn-lt"/>
          <a:ea typeface="+mn-ea"/>
          <a:cs typeface="+mn-cs"/>
        </a:defRPr>
      </a:lvl6pPr>
      <a:lvl7pPr marL="2674259" algn="l" defTabSz="891551" rtl="0" eaLnBrk="1" latinLnBrk="0" hangingPunct="1">
        <a:defRPr sz="1800" kern="1200">
          <a:solidFill>
            <a:schemeClr val="tx1"/>
          </a:solidFill>
          <a:latin typeface="+mn-lt"/>
          <a:ea typeface="+mn-ea"/>
          <a:cs typeface="+mn-cs"/>
        </a:defRPr>
      </a:lvl7pPr>
      <a:lvl8pPr marL="3120149" algn="l" defTabSz="891551" rtl="0" eaLnBrk="1" latinLnBrk="0" hangingPunct="1">
        <a:defRPr sz="1800" kern="1200">
          <a:solidFill>
            <a:schemeClr val="tx1"/>
          </a:solidFill>
          <a:latin typeface="+mn-lt"/>
          <a:ea typeface="+mn-ea"/>
          <a:cs typeface="+mn-cs"/>
        </a:defRPr>
      </a:lvl8pPr>
      <a:lvl9pPr marL="3565729" algn="l" defTabSz="89155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3247042116"/>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47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606205446"/>
      </p:ext>
    </p:extLst>
  </p:cSld>
  <p:clrMap bg1="dk2" tx1="lt1" bg2="dk1" tx2="lt2" accent1="accent1" accent2="accent2" accent3="accent3" accent4="accent4" accent5="accent5" accent6="accent6" hlink="hlink" folHlink="folHlink"/>
  <p:sldLayoutIdLst>
    <p:sldLayoutId id="2147485142" r:id="rId1"/>
    <p:sldLayoutId id="2147485143" r:id="rId2"/>
    <p:sldLayoutId id="2147485145"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578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35" tIns="34289" rIns="67635" bIns="34289" rtlCol="0">
            <a:spAutoFit/>
          </a:bodyPr>
          <a:lstStyle/>
          <a:p>
            <a:pPr marL="172500" indent="-1725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139827850"/>
      </p:ext>
    </p:extLst>
  </p:cSld>
  <p:clrMap bg1="dk2" tx1="lt1" bg2="dk1"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0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6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3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30" indent="-1689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391" indent="-1653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621" indent="-1629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151" indent="-1641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204" indent="-17461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704"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429"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97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63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090" rtl="0" eaLnBrk="1" latinLnBrk="0" hangingPunct="1">
        <a:defRPr sz="1400" kern="1200">
          <a:solidFill>
            <a:schemeClr val="tx1"/>
          </a:solidFill>
          <a:latin typeface="+mn-lt"/>
          <a:ea typeface="+mn-ea"/>
          <a:cs typeface="+mn-cs"/>
        </a:defRPr>
      </a:lvl1pPr>
      <a:lvl2pPr marL="337232" algn="l" defTabSz="675090" rtl="0" eaLnBrk="1" latinLnBrk="0" hangingPunct="1">
        <a:defRPr sz="1400" kern="1200">
          <a:solidFill>
            <a:schemeClr val="tx1"/>
          </a:solidFill>
          <a:latin typeface="+mn-lt"/>
          <a:ea typeface="+mn-ea"/>
          <a:cs typeface="+mn-cs"/>
        </a:defRPr>
      </a:lvl2pPr>
      <a:lvl3pPr marL="675090" algn="l" defTabSz="675090" rtl="0" eaLnBrk="1" latinLnBrk="0" hangingPunct="1">
        <a:defRPr sz="1400" kern="1200">
          <a:solidFill>
            <a:schemeClr val="tx1"/>
          </a:solidFill>
          <a:latin typeface="+mn-lt"/>
          <a:ea typeface="+mn-ea"/>
          <a:cs typeface="+mn-cs"/>
        </a:defRPr>
      </a:lvl3pPr>
      <a:lvl4pPr marL="1012682" algn="l" defTabSz="675090" rtl="0" eaLnBrk="1" latinLnBrk="0" hangingPunct="1">
        <a:defRPr sz="1400" kern="1200">
          <a:solidFill>
            <a:schemeClr val="tx1"/>
          </a:solidFill>
          <a:latin typeface="+mn-lt"/>
          <a:ea typeface="+mn-ea"/>
          <a:cs typeface="+mn-cs"/>
        </a:defRPr>
      </a:lvl4pPr>
      <a:lvl5pPr marL="1350320" algn="l" defTabSz="675090" rtl="0" eaLnBrk="1" latinLnBrk="0" hangingPunct="1">
        <a:defRPr sz="1400" kern="1200">
          <a:solidFill>
            <a:schemeClr val="tx1"/>
          </a:solidFill>
          <a:latin typeface="+mn-lt"/>
          <a:ea typeface="+mn-ea"/>
          <a:cs typeface="+mn-cs"/>
        </a:defRPr>
      </a:lvl5pPr>
      <a:lvl6pPr marL="1688039" algn="l" defTabSz="675090" rtl="0" eaLnBrk="1" latinLnBrk="0" hangingPunct="1">
        <a:defRPr sz="1400" kern="1200">
          <a:solidFill>
            <a:schemeClr val="tx1"/>
          </a:solidFill>
          <a:latin typeface="+mn-lt"/>
          <a:ea typeface="+mn-ea"/>
          <a:cs typeface="+mn-cs"/>
        </a:defRPr>
      </a:lvl6pPr>
      <a:lvl7pPr marL="2025269" algn="l" defTabSz="675090" rtl="0" eaLnBrk="1" latinLnBrk="0" hangingPunct="1">
        <a:defRPr sz="1400" kern="1200">
          <a:solidFill>
            <a:schemeClr val="tx1"/>
          </a:solidFill>
          <a:latin typeface="+mn-lt"/>
          <a:ea typeface="+mn-ea"/>
          <a:cs typeface="+mn-cs"/>
        </a:defRPr>
      </a:lvl7pPr>
      <a:lvl8pPr marL="2362710" algn="l" defTabSz="675090" rtl="0" eaLnBrk="1" latinLnBrk="0" hangingPunct="1">
        <a:defRPr sz="1400" kern="1200">
          <a:solidFill>
            <a:schemeClr val="tx1"/>
          </a:solidFill>
          <a:latin typeface="+mn-lt"/>
          <a:ea typeface="+mn-ea"/>
          <a:cs typeface="+mn-cs"/>
        </a:defRPr>
      </a:lvl8pPr>
      <a:lvl9pPr marL="2700352" algn="l" defTabSz="675090" rtl="0" eaLnBrk="1" latinLnBrk="0" hangingPunct="1">
        <a:defRPr sz="1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7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619">
              <a:defRPr/>
            </a:pPr>
            <a:fld id="{20FE3A23-B949-4828-A943-DC5D8F8A3399}" type="slidenum">
              <a:rPr lang="en-US" smtClean="0"/>
              <a:pPr defTabSz="673619">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619">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790" tIns="44894" rIns="89790" bIns="44894"/>
          <a:lstStyle/>
          <a:p>
            <a:pPr defTabSz="673619">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619">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75286664"/>
      </p:ext>
    </p:extLst>
  </p:cSld>
  <p:clrMap bg1="dk2" tx1="lt1" bg2="dk1" tx2="lt2" accent1="accent1" accent2="accent2" accent3="accent3" accent4="accent4" accent5="accent5" accent6="accent6" hlink="hlink" folHlink="folHlink"/>
  <p:sldLayoutIdLst>
    <p:sldLayoutId id="2147485165" r:id="rId1"/>
    <p:sldLayoutId id="2147485166" r:id="rId2"/>
    <p:sldLayoutId id="2147485167" r:id="rId3"/>
    <p:sldLayoutId id="2147485168" r:id="rId4"/>
    <p:sldLayoutId id="2147485169" r:id="rId5"/>
    <p:sldLayoutId id="2147485170" r:id="rId6"/>
    <p:sldLayoutId id="2147485171" r:id="rId7"/>
    <p:sldLayoutId id="2147485172" r:id="rId8"/>
    <p:sldLayoutId id="2147485173" r:id="rId9"/>
    <p:sldLayoutId id="2147485174" r:id="rId10"/>
    <p:sldLayoutId id="2147485175" r:id="rId11"/>
    <p:sldLayoutId id="2147485176" r:id="rId12"/>
    <p:sldLayoutId id="2147485178" r:id="rId13"/>
    <p:sldLayoutId id="2147485179" r:id="rId14"/>
    <p:sldLayoutId id="2147485180" r:id="rId15"/>
    <p:sldLayoutId id="2147485181" r:id="rId16"/>
    <p:sldLayoutId id="2147485182" r:id="rId17"/>
    <p:sldLayoutId id="21474851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79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573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374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1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695" indent="-22269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008" indent="-2179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368" indent="-21479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9616" indent="-2163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083" indent="-2306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04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0724"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8677"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665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5738" rtl="0" eaLnBrk="1" latinLnBrk="0" hangingPunct="1">
        <a:defRPr sz="1800" kern="1200">
          <a:solidFill>
            <a:schemeClr val="tx1"/>
          </a:solidFill>
          <a:latin typeface="+mn-lt"/>
          <a:ea typeface="+mn-ea"/>
          <a:cs typeface="+mn-cs"/>
        </a:defRPr>
      </a:lvl1pPr>
      <a:lvl2pPr marL="447905" algn="l" defTabSz="895738" rtl="0" eaLnBrk="1" latinLnBrk="0" hangingPunct="1">
        <a:defRPr sz="1800" kern="1200">
          <a:solidFill>
            <a:schemeClr val="tx1"/>
          </a:solidFill>
          <a:latin typeface="+mn-lt"/>
          <a:ea typeface="+mn-ea"/>
          <a:cs typeface="+mn-cs"/>
        </a:defRPr>
      </a:lvl2pPr>
      <a:lvl3pPr marL="895738" algn="l" defTabSz="895738" rtl="0" eaLnBrk="1" latinLnBrk="0" hangingPunct="1">
        <a:defRPr sz="1800" kern="1200">
          <a:solidFill>
            <a:schemeClr val="tx1"/>
          </a:solidFill>
          <a:latin typeface="+mn-lt"/>
          <a:ea typeface="+mn-ea"/>
          <a:cs typeface="+mn-cs"/>
        </a:defRPr>
      </a:lvl3pPr>
      <a:lvl4pPr marL="1343741" algn="l" defTabSz="895738" rtl="0" eaLnBrk="1" latinLnBrk="0" hangingPunct="1">
        <a:defRPr sz="1800" kern="1200">
          <a:solidFill>
            <a:schemeClr val="tx1"/>
          </a:solidFill>
          <a:latin typeface="+mn-lt"/>
          <a:ea typeface="+mn-ea"/>
          <a:cs typeface="+mn-cs"/>
        </a:defRPr>
      </a:lvl4pPr>
      <a:lvl5pPr marL="1791473" algn="l" defTabSz="895738" rtl="0" eaLnBrk="1" latinLnBrk="0" hangingPunct="1">
        <a:defRPr sz="1800" kern="1200">
          <a:solidFill>
            <a:schemeClr val="tx1"/>
          </a:solidFill>
          <a:latin typeface="+mn-lt"/>
          <a:ea typeface="+mn-ea"/>
          <a:cs typeface="+mn-cs"/>
        </a:defRPr>
      </a:lvl5pPr>
      <a:lvl6pPr marL="2239019" algn="l" defTabSz="895738" rtl="0" eaLnBrk="1" latinLnBrk="0" hangingPunct="1">
        <a:defRPr sz="1800" kern="1200">
          <a:solidFill>
            <a:schemeClr val="tx1"/>
          </a:solidFill>
          <a:latin typeface="+mn-lt"/>
          <a:ea typeface="+mn-ea"/>
          <a:cs typeface="+mn-cs"/>
        </a:defRPr>
      </a:lvl6pPr>
      <a:lvl7pPr marL="2686967" algn="l" defTabSz="895738" rtl="0" eaLnBrk="1" latinLnBrk="0" hangingPunct="1">
        <a:defRPr sz="1800" kern="1200">
          <a:solidFill>
            <a:schemeClr val="tx1"/>
          </a:solidFill>
          <a:latin typeface="+mn-lt"/>
          <a:ea typeface="+mn-ea"/>
          <a:cs typeface="+mn-cs"/>
        </a:defRPr>
      </a:lvl7pPr>
      <a:lvl8pPr marL="3134954" algn="l" defTabSz="895738" rtl="0" eaLnBrk="1" latinLnBrk="0" hangingPunct="1">
        <a:defRPr sz="1800" kern="1200">
          <a:solidFill>
            <a:schemeClr val="tx1"/>
          </a:solidFill>
          <a:latin typeface="+mn-lt"/>
          <a:ea typeface="+mn-ea"/>
          <a:cs typeface="+mn-cs"/>
        </a:defRPr>
      </a:lvl8pPr>
      <a:lvl9pPr marL="3582707" algn="l" defTabSz="895738"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680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4669799"/>
      </p:ext>
    </p:extLst>
  </p:cSld>
  <p:clrMap bg1="dk2" tx1="lt1" bg2="dk1"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782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4288631"/>
      </p:ext>
    </p:extLst>
  </p:cSld>
  <p:clrMap bg1="dk2" tx1="lt1" bg2="dk1" tx2="lt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884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11547334"/>
      </p:ext>
    </p:extLst>
  </p:cSld>
  <p:clrMap bg1="dk2" tx1="lt1" bg2="dk1"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987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825377868"/>
      </p:ext>
    </p:extLst>
  </p:cSld>
  <p:clrMap bg1="dk2" tx1="lt1" bg2="dk1" tx2="lt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 id="2147485241" r:id="rId8"/>
    <p:sldLayoutId id="2147485242" r:id="rId9"/>
    <p:sldLayoutId id="2147485243" r:id="rId10"/>
    <p:sldLayoutId id="2147485244" r:id="rId11"/>
    <p:sldLayoutId id="2147485245" r:id="rId12"/>
    <p:sldLayoutId id="2147485247" r:id="rId13"/>
    <p:sldLayoutId id="2147485248" r:id="rId14"/>
    <p:sldLayoutId id="214748524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0897"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240103911"/>
      </p:ext>
    </p:extLst>
  </p:cSld>
  <p:clrMap bg1="dk2" tx1="lt1" bg2="dk1" tx2="lt2" accent1="accent1" accent2="accent2" accent3="accent3" accent4="accent4" accent5="accent5" accent6="accent6" hlink="hlink" folHlink="folHlink"/>
  <p:sldLayoutIdLst>
    <p:sldLayoutId id="2147485251" r:id="rId1"/>
    <p:sldLayoutId id="2147485252" r:id="rId2"/>
    <p:sldLayoutId id="2147485253" r:id="rId3"/>
    <p:sldLayoutId id="2147485254" r:id="rId4"/>
    <p:sldLayoutId id="2147485255" r:id="rId5"/>
    <p:sldLayoutId id="2147485256" r:id="rId6"/>
    <p:sldLayoutId id="2147485257" r:id="rId7"/>
    <p:sldLayoutId id="2147485258" r:id="rId8"/>
    <p:sldLayoutId id="2147485259" r:id="rId9"/>
    <p:sldLayoutId id="2147485260" r:id="rId10"/>
    <p:sldLayoutId id="2147485261" r:id="rId11"/>
    <p:sldLayoutId id="2147485262" r:id="rId12"/>
    <p:sldLayoutId id="2147485263" r:id="rId13"/>
    <p:sldLayoutId id="2147485264" r:id="rId14"/>
    <p:sldLayoutId id="2147485265" r:id="rId15"/>
    <p:sldLayoutId id="2147485266" r:id="rId16"/>
    <p:sldLayoutId id="2147485267" r:id="rId17"/>
    <p:sldLayoutId id="2147485268" r:id="rId18"/>
    <p:sldLayoutId id="2147485269" r:id="rId19"/>
    <p:sldLayoutId id="2147485270"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1921"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44757389"/>
      </p:ext>
    </p:extLst>
  </p:cSld>
  <p:clrMap bg1="dk2" tx1="lt1" bg2="dk1"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294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86110609"/>
      </p:ext>
    </p:extLst>
  </p:cSld>
  <p:clrMap bg1="dk2" tx1="lt1" bg2="dk1" tx2="lt2" accent1="accent1" accent2="accent2" accent3="accent3" accent4="accent4" accent5="accent5" accent6="accent6" hlink="hlink" folHlink="folHlink"/>
  <p:sldLayoutIdLst>
    <p:sldLayoutId id="2147485294" r:id="rId1"/>
    <p:sldLayoutId id="2147485295" r:id="rId2"/>
    <p:sldLayoutId id="2147485296" r:id="rId3"/>
    <p:sldLayoutId id="2147485297" r:id="rId4"/>
    <p:sldLayoutId id="2147485298" r:id="rId5"/>
    <p:sldLayoutId id="2147485299" r:id="rId6"/>
    <p:sldLayoutId id="2147485300" r:id="rId7"/>
    <p:sldLayoutId id="2147485301" r:id="rId8"/>
    <p:sldLayoutId id="2147485302" r:id="rId9"/>
    <p:sldLayoutId id="2147485303" r:id="rId10"/>
    <p:sldLayoutId id="2147485304" r:id="rId11"/>
    <p:sldLayoutId id="2147485305" r:id="rId12"/>
    <p:sldLayoutId id="2147485306" r:id="rId13"/>
    <p:sldLayoutId id="2147485307" r:id="rId14"/>
    <p:sldLayoutId id="2147485308" r:id="rId15"/>
    <p:sldLayoutId id="2147485309" r:id="rId16"/>
    <p:sldLayoutId id="2147485310" r:id="rId17"/>
    <p:sldLayoutId id="2147485311" r:id="rId18"/>
    <p:sldLayoutId id="2147485312" r:id="rId19"/>
    <p:sldLayoutId id="2147485313"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44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00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00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01"/>
            <a:ext cx="9144000" cy="189281"/>
          </a:xfrm>
          <a:prstGeom prst="rect">
            <a:avLst/>
          </a:prstGeom>
          <a:noFill/>
        </p:spPr>
        <p:txBody>
          <a:bodyPr vert="horz" wrap="square" lIns="90006" tIns="45003" rIns="90006" bIns="45003" rtlCol="0">
            <a:spAutoFit/>
          </a:bodyPr>
          <a:lstStyle/>
          <a:p>
            <a:pPr marL="172152" indent="-172152">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12624851"/>
      </p:ext>
    </p:extLst>
  </p:cSld>
  <p:clrMap bg1="dk2" tx1="lt1" bg2="dk1"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44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65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0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744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582" indent="-16858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478" indent="-16501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185" indent="-16262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150" indent="-16382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4594" indent="-1742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1398"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8384"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5191"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2155"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652" rtl="0" eaLnBrk="1" latinLnBrk="0" hangingPunct="1">
        <a:defRPr sz="1400" kern="1200">
          <a:solidFill>
            <a:schemeClr val="tx1"/>
          </a:solidFill>
          <a:latin typeface="+mn-lt"/>
          <a:ea typeface="+mn-ea"/>
          <a:cs typeface="+mn-cs"/>
        </a:defRPr>
      </a:lvl1pPr>
      <a:lvl2pPr marL="336449" algn="l" defTabSz="673652" rtl="0" eaLnBrk="1" latinLnBrk="0" hangingPunct="1">
        <a:defRPr sz="1400" kern="1200">
          <a:solidFill>
            <a:schemeClr val="tx1"/>
          </a:solidFill>
          <a:latin typeface="+mn-lt"/>
          <a:ea typeface="+mn-ea"/>
          <a:cs typeface="+mn-cs"/>
        </a:defRPr>
      </a:lvl2pPr>
      <a:lvl3pPr marL="673652" algn="l" defTabSz="673652" rtl="0" eaLnBrk="1" latinLnBrk="0" hangingPunct="1">
        <a:defRPr sz="1400" kern="1200">
          <a:solidFill>
            <a:schemeClr val="tx1"/>
          </a:solidFill>
          <a:latin typeface="+mn-lt"/>
          <a:ea typeface="+mn-ea"/>
          <a:cs typeface="+mn-cs"/>
        </a:defRPr>
      </a:lvl3pPr>
      <a:lvl4pPr marL="1010507" algn="l" defTabSz="673652" rtl="0" eaLnBrk="1" latinLnBrk="0" hangingPunct="1">
        <a:defRPr sz="1400" kern="1200">
          <a:solidFill>
            <a:schemeClr val="tx1"/>
          </a:solidFill>
          <a:latin typeface="+mn-lt"/>
          <a:ea typeface="+mn-ea"/>
          <a:cs typeface="+mn-cs"/>
        </a:defRPr>
      </a:lvl4pPr>
      <a:lvl5pPr marL="1347449" algn="l" defTabSz="673652" rtl="0" eaLnBrk="1" latinLnBrk="0" hangingPunct="1">
        <a:defRPr sz="1400" kern="1200">
          <a:solidFill>
            <a:schemeClr val="tx1"/>
          </a:solidFill>
          <a:latin typeface="+mn-lt"/>
          <a:ea typeface="+mn-ea"/>
          <a:cs typeface="+mn-cs"/>
        </a:defRPr>
      </a:lvl5pPr>
      <a:lvl6pPr marL="1684385" algn="l" defTabSz="673652" rtl="0" eaLnBrk="1" latinLnBrk="0" hangingPunct="1">
        <a:defRPr sz="1400" kern="1200">
          <a:solidFill>
            <a:schemeClr val="tx1"/>
          </a:solidFill>
          <a:latin typeface="+mn-lt"/>
          <a:ea typeface="+mn-ea"/>
          <a:cs typeface="+mn-cs"/>
        </a:defRPr>
      </a:lvl6pPr>
      <a:lvl7pPr marL="2020832" algn="l" defTabSz="673652" rtl="0" eaLnBrk="1" latinLnBrk="0" hangingPunct="1">
        <a:defRPr sz="1400" kern="1200">
          <a:solidFill>
            <a:schemeClr val="tx1"/>
          </a:solidFill>
          <a:latin typeface="+mn-lt"/>
          <a:ea typeface="+mn-ea"/>
          <a:cs typeface="+mn-cs"/>
        </a:defRPr>
      </a:lvl7pPr>
      <a:lvl8pPr marL="2357577" algn="l" defTabSz="673652" rtl="0" eaLnBrk="1" latinLnBrk="0" hangingPunct="1">
        <a:defRPr sz="1400" kern="1200">
          <a:solidFill>
            <a:schemeClr val="tx1"/>
          </a:solidFill>
          <a:latin typeface="+mn-lt"/>
          <a:ea typeface="+mn-ea"/>
          <a:cs typeface="+mn-cs"/>
        </a:defRPr>
      </a:lvl8pPr>
      <a:lvl9pPr marL="2694483" algn="l" defTabSz="673652" rtl="0" eaLnBrk="1" latinLnBrk="0" hangingPunct="1">
        <a:defRPr sz="14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602571034"/>
      </p:ext>
    </p:extLst>
  </p:cSld>
  <p:clrMap bg1="dk2" tx1="lt1" bg2="dk1" tx2="lt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7" r:id="rId13"/>
    <p:sldLayoutId id="2147485328" r:id="rId14"/>
    <p:sldLayoutId id="2147485329" r:id="rId15"/>
    <p:sldLayoutId id="2147485330" r:id="rId16"/>
    <p:sldLayoutId id="2147485331" r:id="rId17"/>
    <p:sldLayoutId id="2147485332" r:id="rId18"/>
    <p:sldLayoutId id="2147485333"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08402645"/>
      </p:ext>
    </p:extLst>
  </p:cSld>
  <p:clrMap bg1="dk2" tx1="lt1" bg2="dk1" tx2="lt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2396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19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19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807"/>
            <a:ext cx="9144000" cy="189281"/>
          </a:xfrm>
          <a:prstGeom prst="rect">
            <a:avLst/>
          </a:prstGeom>
          <a:noFill/>
        </p:spPr>
        <p:txBody>
          <a:bodyPr vert="horz" wrap="square" lIns="90194" tIns="45097" rIns="90194" bIns="45097"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2803758601"/>
      </p:ext>
    </p:extLst>
  </p:cSld>
  <p:clrMap bg1="dk2" tx1="lt1" bg2="dk1" tx2="lt2" accent1="accent1" accent2="accent2" accent3="accent3" accent4="accent4" accent5="accent5" accent6="accent6" hlink="hlink" folHlink="folHlink"/>
  <p:sldLayoutIdLst>
    <p:sldLayoutId id="2147485360" r:id="rId1"/>
    <p:sldLayoutId id="2147485361" r:id="rId2"/>
    <p:sldLayoutId id="2147485362" r:id="rId3"/>
    <p:sldLayoutId id="2147485363" r:id="rId4"/>
    <p:sldLayoutId id="2147485364" r:id="rId5"/>
    <p:sldLayoutId id="2147485365" r:id="rId6"/>
    <p:sldLayoutId id="2147485366" r:id="rId7"/>
    <p:sldLayoutId id="2147485367" r:id="rId8"/>
    <p:sldLayoutId id="2147485368" r:id="rId9"/>
    <p:sldLayoutId id="2147485369" r:id="rId10"/>
    <p:sldLayoutId id="2147485370" r:id="rId11"/>
    <p:sldLayoutId id="2147485371" r:id="rId12"/>
    <p:sldLayoutId id="2147485372" r:id="rId13"/>
    <p:sldLayoutId id="2147485373" r:id="rId14"/>
    <p:sldLayoutId id="2147485374" r:id="rId15"/>
    <p:sldLayoutId id="2147485375" r:id="rId16"/>
    <p:sldLayoutId id="2147485376" r:id="rId17"/>
    <p:sldLayoutId id="2147485377"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623691295"/>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4" r:id="rId15"/>
    <p:sldLayoutId id="2147485395" r:id="rId16"/>
    <p:sldLayoutId id="214748539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042322970"/>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50208085"/>
      </p:ext>
    </p:extLst>
  </p:cSld>
  <p:clrMap bg1="dk2" tx1="lt1" bg2="dk1" tx2="lt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 id="2147485429" r:id="rId13"/>
    <p:sldLayoutId id="2147485430" r:id="rId14"/>
    <p:sldLayoutId id="2147485431" r:id="rId15"/>
    <p:sldLayoutId id="2147485432" r:id="rId16"/>
    <p:sldLayoutId id="2147485433" r:id="rId17"/>
    <p:sldLayoutId id="2147485434" r:id="rId18"/>
    <p:sldLayoutId id="2147485435" r:id="rId19"/>
    <p:sldLayoutId id="2147485436" r:id="rId20"/>
    <p:sldLayoutId id="2147485437" r:id="rId21"/>
    <p:sldLayoutId id="2147485438"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6" r:id="rId39"/>
    <p:sldLayoutId id="2147485457" r:id="rId40"/>
    <p:sldLayoutId id="2147485458" r:id="rId41"/>
    <p:sldLayoutId id="2147485459" r:id="rId42"/>
    <p:sldLayoutId id="2147485460" r:id="rId43"/>
    <p:sldLayoutId id="214748546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98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07085624"/>
      </p:ext>
    </p:extLst>
  </p:cSld>
  <p:clrMap bg1="dk2" tx1="lt1" bg2="dk1" tx2="lt2" accent1="accent1" accent2="accent2" accent3="accent3" accent4="accent4" accent5="accent5" accent6="accent6" hlink="hlink" folHlink="folHlink"/>
  <p:sldLayoutIdLst>
    <p:sldLayoutId id="2147485463" r:id="rId1"/>
    <p:sldLayoutId id="2147485464" r:id="rId2"/>
    <p:sldLayoutId id="2147485465" r:id="rId3"/>
    <p:sldLayoutId id="2147485466" r:id="rId4"/>
    <p:sldLayoutId id="2147485467" r:id="rId5"/>
    <p:sldLayoutId id="2147485468" r:id="rId6"/>
    <p:sldLayoutId id="2147485469" r:id="rId7"/>
    <p:sldLayoutId id="2147485470" r:id="rId8"/>
    <p:sldLayoutId id="2147485471" r:id="rId9"/>
    <p:sldLayoutId id="2147485472" r:id="rId10"/>
    <p:sldLayoutId id="2147485473" r:id="rId11"/>
    <p:sldLayoutId id="2147485474" r:id="rId12"/>
    <p:sldLayoutId id="2147485475" r:id="rId13"/>
    <p:sldLayoutId id="2147485476" r:id="rId14"/>
    <p:sldLayoutId id="214748547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601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531392083"/>
      </p:ext>
    </p:extLst>
  </p:cSld>
  <p:clrMap bg1="dk2" tx1="lt1" bg2="dk1" tx2="lt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703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9528937"/>
      </p:ext>
    </p:extLst>
  </p:cSld>
  <p:clrMap bg1="dk2" tx1="lt1" bg2="dk1" tx2="lt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 id="2147485508" r:id="rId13"/>
    <p:sldLayoutId id="2147485509" r:id="rId14"/>
    <p:sldLayoutId id="2147485510"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806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350824318"/>
      </p:ext>
    </p:extLst>
  </p:cSld>
  <p:clrMap bg1="dk2" tx1="lt1" bg2="dk1" tx2="lt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5" r:id="rId13"/>
    <p:sldLayoutId id="2147485526" r:id="rId14"/>
    <p:sldLayoutId id="214748552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7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6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6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365" tIns="34289" rIns="67365" bIns="34289" rtlCol="0">
            <a:spAutoFit/>
          </a:bodyPr>
          <a:lstStyle/>
          <a:p>
            <a:pPr marL="171780" indent="-17178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8907130"/>
      </p:ext>
    </p:extLst>
  </p:cSld>
  <p:clrMap bg1="dk2" tx1="lt1" bg2="dk1"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1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11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1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3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10" indent="-16821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01" indent="-16463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651" indent="-16225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011" indent="-16344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804" indent="-17389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78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069"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1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296"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117" rtl="0" eaLnBrk="1" latinLnBrk="0" hangingPunct="1">
        <a:defRPr sz="1400" kern="1200">
          <a:solidFill>
            <a:schemeClr val="tx1"/>
          </a:solidFill>
          <a:latin typeface="+mn-lt"/>
          <a:ea typeface="+mn-ea"/>
          <a:cs typeface="+mn-cs"/>
        </a:defRPr>
      </a:lvl1pPr>
      <a:lvl2pPr marL="335612" algn="l" defTabSz="672117" rtl="0" eaLnBrk="1" latinLnBrk="0" hangingPunct="1">
        <a:defRPr sz="1400" kern="1200">
          <a:solidFill>
            <a:schemeClr val="tx1"/>
          </a:solidFill>
          <a:latin typeface="+mn-lt"/>
          <a:ea typeface="+mn-ea"/>
          <a:cs typeface="+mn-cs"/>
        </a:defRPr>
      </a:lvl2pPr>
      <a:lvl3pPr marL="672117" algn="l" defTabSz="672117" rtl="0" eaLnBrk="1" latinLnBrk="0" hangingPunct="1">
        <a:defRPr sz="1400" kern="1200">
          <a:solidFill>
            <a:schemeClr val="tx1"/>
          </a:solidFill>
          <a:latin typeface="+mn-lt"/>
          <a:ea typeface="+mn-ea"/>
          <a:cs typeface="+mn-cs"/>
        </a:defRPr>
      </a:lvl3pPr>
      <a:lvl4pPr marL="1008182" algn="l" defTabSz="672117" rtl="0" eaLnBrk="1" latinLnBrk="0" hangingPunct="1">
        <a:defRPr sz="1400" kern="1200">
          <a:solidFill>
            <a:schemeClr val="tx1"/>
          </a:solidFill>
          <a:latin typeface="+mn-lt"/>
          <a:ea typeface="+mn-ea"/>
          <a:cs typeface="+mn-cs"/>
        </a:defRPr>
      </a:lvl4pPr>
      <a:lvl5pPr marL="1344380" algn="l" defTabSz="672117" rtl="0" eaLnBrk="1" latinLnBrk="0" hangingPunct="1">
        <a:defRPr sz="1400" kern="1200">
          <a:solidFill>
            <a:schemeClr val="tx1"/>
          </a:solidFill>
          <a:latin typeface="+mn-lt"/>
          <a:ea typeface="+mn-ea"/>
          <a:cs typeface="+mn-cs"/>
        </a:defRPr>
      </a:lvl5pPr>
      <a:lvl6pPr marL="1680479" algn="l" defTabSz="672117" rtl="0" eaLnBrk="1" latinLnBrk="0" hangingPunct="1">
        <a:defRPr sz="1400" kern="1200">
          <a:solidFill>
            <a:schemeClr val="tx1"/>
          </a:solidFill>
          <a:latin typeface="+mn-lt"/>
          <a:ea typeface="+mn-ea"/>
          <a:cs typeface="+mn-cs"/>
        </a:defRPr>
      </a:lvl6pPr>
      <a:lvl7pPr marL="2016089" algn="l" defTabSz="672117" rtl="0" eaLnBrk="1" latinLnBrk="0" hangingPunct="1">
        <a:defRPr sz="1400" kern="1200">
          <a:solidFill>
            <a:schemeClr val="tx1"/>
          </a:solidFill>
          <a:latin typeface="+mn-lt"/>
          <a:ea typeface="+mn-ea"/>
          <a:cs typeface="+mn-cs"/>
        </a:defRPr>
      </a:lvl7pPr>
      <a:lvl8pPr marL="2352114" algn="l" defTabSz="672117" rtl="0" eaLnBrk="1" latinLnBrk="0" hangingPunct="1">
        <a:defRPr sz="1400" kern="1200">
          <a:solidFill>
            <a:schemeClr val="tx1"/>
          </a:solidFill>
          <a:latin typeface="+mn-lt"/>
          <a:ea typeface="+mn-ea"/>
          <a:cs typeface="+mn-cs"/>
        </a:defRPr>
      </a:lvl8pPr>
      <a:lvl9pPr marL="2688252" algn="l" defTabSz="672117" rtl="0" eaLnBrk="1" latinLnBrk="0" hangingPunct="1">
        <a:defRPr sz="14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908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063135073"/>
      </p:ext>
    </p:extLst>
  </p:cSld>
  <p:clrMap bg1="dk2" tx1="lt1" bg2="dk1" tx2="lt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010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91523938"/>
      </p:ext>
    </p:extLst>
  </p:cSld>
  <p:clrMap bg1="dk2" tx1="lt1" bg2="dk1" tx2="lt2" accent1="accent1" accent2="accent2" accent3="accent3" accent4="accent4" accent5="accent5" accent6="accent6" hlink="hlink" folHlink="folHlink"/>
  <p:sldLayoutIdLst>
    <p:sldLayoutId id="214748555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 id="2147485559" r:id="rId10"/>
    <p:sldLayoutId id="2147485560" r:id="rId11"/>
    <p:sldLayoutId id="2147485561" r:id="rId12"/>
    <p:sldLayoutId id="2147485562" r:id="rId13"/>
    <p:sldLayoutId id="2147485563" r:id="rId14"/>
    <p:sldLayoutId id="2147485564" r:id="rId15"/>
    <p:sldLayoutId id="2147485565" r:id="rId16"/>
    <p:sldLayoutId id="2147485566" r:id="rId17"/>
    <p:sldLayoutId id="2147485567" r:id="rId18"/>
    <p:sldLayoutId id="2147485568" r:id="rId19"/>
    <p:sldLayoutId id="2147485569" r:id="rId20"/>
    <p:sldLayoutId id="2147485570"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113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1972005"/>
      </p:ext>
    </p:extLst>
  </p:cSld>
  <p:clrMap bg1="dk2" tx1="lt1" bg2="dk1" tx2="lt2" accent1="accent1" accent2="accent2" accent3="accent3" accent4="accent4" accent5="accent5" accent6="accent6" hlink="hlink" folHlink="folHlink"/>
  <p:sldLayoutIdLst>
    <p:sldLayoutId id="2147485572" r:id="rId1"/>
    <p:sldLayoutId id="2147485573" r:id="rId2"/>
    <p:sldLayoutId id="2147485574" r:id="rId3"/>
    <p:sldLayoutId id="2147485575" r:id="rId4"/>
    <p:sldLayoutId id="2147485576" r:id="rId5"/>
    <p:sldLayoutId id="2147485577" r:id="rId6"/>
    <p:sldLayoutId id="2147485578" r:id="rId7"/>
    <p:sldLayoutId id="2147485579" r:id="rId8"/>
    <p:sldLayoutId id="2147485580" r:id="rId9"/>
    <p:sldLayoutId id="2147485581" r:id="rId10"/>
    <p:sldLayoutId id="2147485582" r:id="rId11"/>
    <p:sldLayoutId id="2147485583" r:id="rId12"/>
    <p:sldLayoutId id="2147485584" r:id="rId13"/>
    <p:sldLayoutId id="2147485585" r:id="rId14"/>
    <p:sldLayoutId id="2147485586" r:id="rId15"/>
    <p:sldLayoutId id="2147485587" r:id="rId16"/>
    <p:sldLayoutId id="2147485588" r:id="rId17"/>
    <p:sldLayoutId id="2147485589" r:id="rId18"/>
    <p:sldLayoutId id="2147485590" r:id="rId19"/>
    <p:sldLayoutId id="2147485591"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231973026"/>
      </p:ext>
    </p:extLst>
  </p:cSld>
  <p:clrMap bg1="dk2" tx1="lt1" bg2="dk1" tx2="lt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 id="2147485604" r:id="rId12"/>
    <p:sldLayoutId id="2147485605" r:id="rId13"/>
    <p:sldLayoutId id="2147485606" r:id="rId14"/>
    <p:sldLayoutId id="2147485607" r:id="rId15"/>
    <p:sldLayoutId id="2147485608" r:id="rId16"/>
    <p:sldLayoutId id="2147485609" r:id="rId17"/>
    <p:sldLayoutId id="2147485610" r:id="rId18"/>
    <p:sldLayoutId id="2147485611" r:id="rId19"/>
    <p:sldLayoutId id="2147485612" r:id="rId20"/>
    <p:sldLayoutId id="2147485613" r:id="rId21"/>
    <p:sldLayoutId id="2147485614" r:id="rId22"/>
    <p:sldLayoutId id="2147485615" r:id="rId23"/>
    <p:sldLayoutId id="2147485616" r:id="rId24"/>
    <p:sldLayoutId id="2147485617" r:id="rId25"/>
    <p:sldLayoutId id="2147485618" r:id="rId26"/>
    <p:sldLayoutId id="2147485619" r:id="rId27"/>
    <p:sldLayoutId id="2147485620" r:id="rId28"/>
    <p:sldLayoutId id="2147485621" r:id="rId29"/>
    <p:sldLayoutId id="2147485622" r:id="rId30"/>
    <p:sldLayoutId id="2147485623" r:id="rId31"/>
    <p:sldLayoutId id="2147485624" r:id="rId32"/>
    <p:sldLayoutId id="2147485625"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613172691"/>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4" r:id="rId15"/>
    <p:sldLayoutId id="2147485655" r:id="rId16"/>
    <p:sldLayoutId id="214748565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7805592"/>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 id="2147485669" r:id="rId12"/>
    <p:sldLayoutId id="2147485670" r:id="rId13"/>
    <p:sldLayoutId id="2147485671" r:id="rId14"/>
    <p:sldLayoutId id="2147485672" r:id="rId15"/>
    <p:sldLayoutId id="2147485673" r:id="rId16"/>
    <p:sldLayoutId id="2147485674" r:id="rId17"/>
    <p:sldLayoutId id="214748567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89231819"/>
      </p:ext>
    </p:extLst>
  </p:cSld>
  <p:clrMap bg1="dk2" tx1="lt1" bg2="dk1" tx2="lt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700" r:id="rId23"/>
    <p:sldLayoutId id="2147485701" r:id="rId24"/>
    <p:sldLayoutId id="2147485702" r:id="rId25"/>
    <p:sldLayoutId id="2147485703" r:id="rId26"/>
    <p:sldLayoutId id="2147485704" r:id="rId27"/>
    <p:sldLayoutId id="2147485705" r:id="rId28"/>
    <p:sldLayoutId id="2147485706" r:id="rId29"/>
    <p:sldLayoutId id="2147485707" r:id="rId30"/>
    <p:sldLayoutId id="2147485708" r:id="rId31"/>
    <p:sldLayoutId id="2147485709" r:id="rId32"/>
    <p:sldLayoutId id="2147485710" r:id="rId33"/>
    <p:sldLayoutId id="2147485711" r:id="rId34"/>
    <p:sldLayoutId id="2147485712" r:id="rId35"/>
    <p:sldLayoutId id="2147485713" r:id="rId36"/>
    <p:sldLayoutId id="2147485714" r:id="rId37"/>
    <p:sldLayoutId id="2147485715" r:id="rId38"/>
    <p:sldLayoutId id="2147485716" r:id="rId39"/>
    <p:sldLayoutId id="2147485717" r:id="rId40"/>
    <p:sldLayoutId id="2147485718" r:id="rId41"/>
    <p:sldLayoutId id="2147485719" r:id="rId42"/>
    <p:sldLayoutId id="2147485720" r:id="rId43"/>
    <p:sldLayoutId id="214748572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65"/>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21547600"/>
      </p:ext>
    </p:extLst>
  </p:cSld>
  <p:clrMap bg1="dk2" tx1="lt1" bg2="dk1" tx2="lt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16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38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055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076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864" indent="-22486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5953" indent="-22962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621" indent="-21692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137" indent="-21851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3510" indent="-23280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3564"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3476"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3727"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3972"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383" rtl="0" eaLnBrk="1" latinLnBrk="0" hangingPunct="1">
        <a:defRPr sz="1800" kern="1200">
          <a:solidFill>
            <a:schemeClr val="tx1"/>
          </a:solidFill>
          <a:latin typeface="+mn-lt"/>
          <a:ea typeface="+mn-ea"/>
          <a:cs typeface="+mn-cs"/>
        </a:defRPr>
      </a:lvl1pPr>
      <a:lvl2pPr marL="450165" algn="l" defTabSz="900383" rtl="0" eaLnBrk="1" latinLnBrk="0" hangingPunct="1">
        <a:defRPr sz="1800" kern="1200">
          <a:solidFill>
            <a:schemeClr val="tx1"/>
          </a:solidFill>
          <a:latin typeface="+mn-lt"/>
          <a:ea typeface="+mn-ea"/>
          <a:cs typeface="+mn-cs"/>
        </a:defRPr>
      </a:lvl2pPr>
      <a:lvl3pPr marL="900383" algn="l" defTabSz="900383" rtl="0" eaLnBrk="1" latinLnBrk="0" hangingPunct="1">
        <a:defRPr sz="1800" kern="1200">
          <a:solidFill>
            <a:schemeClr val="tx1"/>
          </a:solidFill>
          <a:latin typeface="+mn-lt"/>
          <a:ea typeface="+mn-ea"/>
          <a:cs typeface="+mn-cs"/>
        </a:defRPr>
      </a:lvl3pPr>
      <a:lvl4pPr marL="1350551" algn="l" defTabSz="900383" rtl="0" eaLnBrk="1" latinLnBrk="0" hangingPunct="1">
        <a:defRPr sz="1800" kern="1200">
          <a:solidFill>
            <a:schemeClr val="tx1"/>
          </a:solidFill>
          <a:latin typeface="+mn-lt"/>
          <a:ea typeface="+mn-ea"/>
          <a:cs typeface="+mn-cs"/>
        </a:defRPr>
      </a:lvl4pPr>
      <a:lvl5pPr marL="1800764" algn="l" defTabSz="900383" rtl="0" eaLnBrk="1" latinLnBrk="0" hangingPunct="1">
        <a:defRPr sz="1800" kern="1200">
          <a:solidFill>
            <a:schemeClr val="tx1"/>
          </a:solidFill>
          <a:latin typeface="+mn-lt"/>
          <a:ea typeface="+mn-ea"/>
          <a:cs typeface="+mn-cs"/>
        </a:defRPr>
      </a:lvl5pPr>
      <a:lvl6pPr marL="2250570" algn="l" defTabSz="900383" rtl="0" eaLnBrk="1" latinLnBrk="0" hangingPunct="1">
        <a:defRPr sz="1800" kern="1200">
          <a:solidFill>
            <a:schemeClr val="tx1"/>
          </a:solidFill>
          <a:latin typeface="+mn-lt"/>
          <a:ea typeface="+mn-ea"/>
          <a:cs typeface="+mn-cs"/>
        </a:defRPr>
      </a:lvl6pPr>
      <a:lvl7pPr marL="2700824" algn="l" defTabSz="900383" rtl="0" eaLnBrk="1" latinLnBrk="0" hangingPunct="1">
        <a:defRPr sz="1800" kern="1200">
          <a:solidFill>
            <a:schemeClr val="tx1"/>
          </a:solidFill>
          <a:latin typeface="+mn-lt"/>
          <a:ea typeface="+mn-ea"/>
          <a:cs typeface="+mn-cs"/>
        </a:defRPr>
      </a:lvl7pPr>
      <a:lvl8pPr marL="3151037" algn="l" defTabSz="900383" rtl="0" eaLnBrk="1" latinLnBrk="0" hangingPunct="1">
        <a:defRPr sz="1800" kern="1200">
          <a:solidFill>
            <a:schemeClr val="tx1"/>
          </a:solidFill>
          <a:latin typeface="+mn-lt"/>
          <a:ea typeface="+mn-ea"/>
          <a:cs typeface="+mn-cs"/>
        </a:defRPr>
      </a:lvl8pPr>
      <a:lvl9pPr marL="3601265" algn="l" defTabSz="90038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103218559"/>
      </p:ext>
    </p:extLst>
  </p:cSld>
  <p:clrMap bg1="dk2" tx1="lt1" bg2="dk1" tx2="lt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 id="2147485759" r:id="rId12"/>
    <p:sldLayoutId id="2147485761" r:id="rId13"/>
    <p:sldLayoutId id="2147485762" r:id="rId14"/>
    <p:sldLayoutId id="2147485763" r:id="rId15"/>
    <p:sldLayoutId id="2147485764" r:id="rId16"/>
    <p:sldLayoutId id="2147485765" r:id="rId17"/>
    <p:sldLayoutId id="214748576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547673403"/>
      </p:ext>
    </p:extLst>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80" r:id="rId12"/>
    <p:sldLayoutId id="2147485783" r:id="rId13"/>
    <p:sldLayoutId id="2147485784" r:id="rId14"/>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9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73"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73"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73" tIns="34289" rIns="67473" bIns="34289" rtlCol="0">
            <a:spAutoFit/>
          </a:bodyPr>
          <a:lstStyle/>
          <a:p>
            <a:pPr marL="172068" indent="-1720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65599483"/>
      </p:ext>
    </p:extLst>
  </p:cSld>
  <p:clrMap bg1="dk2" tx1="lt1" bg2="dk1"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6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30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9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75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98" indent="-1684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57" indent="-1649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839" indent="-1625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667" indent="-1637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964" indent="-1741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600"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407"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405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83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305" rtl="0" eaLnBrk="1" latinLnBrk="0" hangingPunct="1">
        <a:defRPr sz="1400" kern="1200">
          <a:solidFill>
            <a:schemeClr val="tx1"/>
          </a:solidFill>
          <a:latin typeface="+mn-lt"/>
          <a:ea typeface="+mn-ea"/>
          <a:cs typeface="+mn-cs"/>
        </a:defRPr>
      </a:lvl1pPr>
      <a:lvl2pPr marL="336260" algn="l" defTabSz="673305" rtl="0" eaLnBrk="1" latinLnBrk="0" hangingPunct="1">
        <a:defRPr sz="1400" kern="1200">
          <a:solidFill>
            <a:schemeClr val="tx1"/>
          </a:solidFill>
          <a:latin typeface="+mn-lt"/>
          <a:ea typeface="+mn-ea"/>
          <a:cs typeface="+mn-cs"/>
        </a:defRPr>
      </a:lvl2pPr>
      <a:lvl3pPr marL="673305" algn="l" defTabSz="673305" rtl="0" eaLnBrk="1" latinLnBrk="0" hangingPunct="1">
        <a:defRPr sz="1400" kern="1200">
          <a:solidFill>
            <a:schemeClr val="tx1"/>
          </a:solidFill>
          <a:latin typeface="+mn-lt"/>
          <a:ea typeface="+mn-ea"/>
          <a:cs typeface="+mn-cs"/>
        </a:defRPr>
      </a:lvl3pPr>
      <a:lvl4pPr marL="1009982" algn="l" defTabSz="673305" rtl="0" eaLnBrk="1" latinLnBrk="0" hangingPunct="1">
        <a:defRPr sz="1400" kern="1200">
          <a:solidFill>
            <a:schemeClr val="tx1"/>
          </a:solidFill>
          <a:latin typeface="+mn-lt"/>
          <a:ea typeface="+mn-ea"/>
          <a:cs typeface="+mn-cs"/>
        </a:defRPr>
      </a:lvl4pPr>
      <a:lvl5pPr marL="1346756" algn="l" defTabSz="673305" rtl="0" eaLnBrk="1" latinLnBrk="0" hangingPunct="1">
        <a:defRPr sz="1400" kern="1200">
          <a:solidFill>
            <a:schemeClr val="tx1"/>
          </a:solidFill>
          <a:latin typeface="+mn-lt"/>
          <a:ea typeface="+mn-ea"/>
          <a:cs typeface="+mn-cs"/>
        </a:defRPr>
      </a:lvl5pPr>
      <a:lvl6pPr marL="1683503" algn="l" defTabSz="673305" rtl="0" eaLnBrk="1" latinLnBrk="0" hangingPunct="1">
        <a:defRPr sz="1400" kern="1200">
          <a:solidFill>
            <a:schemeClr val="tx1"/>
          </a:solidFill>
          <a:latin typeface="+mn-lt"/>
          <a:ea typeface="+mn-ea"/>
          <a:cs typeface="+mn-cs"/>
        </a:defRPr>
      </a:lvl6pPr>
      <a:lvl7pPr marL="2019761" algn="l" defTabSz="673305" rtl="0" eaLnBrk="1" latinLnBrk="0" hangingPunct="1">
        <a:defRPr sz="1400" kern="1200">
          <a:solidFill>
            <a:schemeClr val="tx1"/>
          </a:solidFill>
          <a:latin typeface="+mn-lt"/>
          <a:ea typeface="+mn-ea"/>
          <a:cs typeface="+mn-cs"/>
        </a:defRPr>
      </a:lvl7pPr>
      <a:lvl8pPr marL="2356338" algn="l" defTabSz="673305" rtl="0" eaLnBrk="1" latinLnBrk="0" hangingPunct="1">
        <a:defRPr sz="1400" kern="1200">
          <a:solidFill>
            <a:schemeClr val="tx1"/>
          </a:solidFill>
          <a:latin typeface="+mn-lt"/>
          <a:ea typeface="+mn-ea"/>
          <a:cs typeface="+mn-cs"/>
        </a:defRPr>
      </a:lvl8pPr>
      <a:lvl9pPr marL="2693076" algn="l" defTabSz="673305" rtl="0" eaLnBrk="1" latinLnBrk="0" hangingPunct="1">
        <a:defRPr sz="14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50620256"/>
      </p:ext>
    </p:extLst>
  </p:cSld>
  <p:clrMap bg1="lt1" tx1="dk1" bg2="lt2" tx2="dk2" accent1="accent1" accent2="accent2" accent3="accent3" accent4="accent4" accent5="accent5" accent6="accent6" hlink="hlink" folHlink="folHlink"/>
  <p:sldLayoutIdLst>
    <p:sldLayoutId id="2147485787" r:id="rId1"/>
    <p:sldLayoutId id="2147485788" r:id="rId2"/>
    <p:sldLayoutId id="2147485789" r:id="rId3"/>
    <p:sldLayoutId id="2147485790" r:id="rId4"/>
    <p:sldLayoutId id="2147485791" r:id="rId5"/>
    <p:sldLayoutId id="2147485792" r:id="rId6"/>
    <p:sldLayoutId id="2147485793" r:id="rId7"/>
    <p:sldLayoutId id="2147485794" r:id="rId8"/>
    <p:sldLayoutId id="2147485795" r:id="rId9"/>
    <p:sldLayoutId id="2147485796" r:id="rId10"/>
    <p:sldLayoutId id="2147485797" r:id="rId11"/>
    <p:sldLayoutId id="2147485798" r:id="rId12"/>
    <p:sldLayoutId id="2147485799" r:id="rId13"/>
    <p:sldLayoutId id="2147485800" r:id="rId14"/>
    <p:sldLayoutId id="2147485801" r:id="rId15"/>
    <p:sldLayoutId id="2147485802" r:id="rId16"/>
    <p:sldLayoutId id="2147485803" r:id="rId17"/>
    <p:sldLayoutId id="214748580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693563619"/>
      </p:ext>
    </p:extLst>
  </p:cSld>
  <p:clrMap bg1="dk2" tx1="lt1" bg2="dk1" tx2="lt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 id="2147485817" r:id="rId12"/>
    <p:sldLayoutId id="2147485818" r:id="rId13"/>
    <p:sldLayoutId id="2147485819" r:id="rId14"/>
    <p:sldLayoutId id="2147485820" r:id="rId15"/>
    <p:sldLayoutId id="2147485821" r:id="rId16"/>
    <p:sldLayoutId id="2147485822" r:id="rId17"/>
    <p:sldLayoutId id="2147485823" r:id="rId18"/>
    <p:sldLayoutId id="2147485824" r:id="rId19"/>
    <p:sldLayoutId id="2147485825" r:id="rId20"/>
    <p:sldLayoutId id="2147485826" r:id="rId21"/>
    <p:sldLayoutId id="2147485827" r:id="rId22"/>
    <p:sldLayoutId id="2147485829" r:id="rId23"/>
    <p:sldLayoutId id="2147485830" r:id="rId24"/>
    <p:sldLayoutId id="2147485831" r:id="rId25"/>
    <p:sldLayoutId id="2147485832" r:id="rId26"/>
    <p:sldLayoutId id="2147485833" r:id="rId27"/>
    <p:sldLayoutId id="2147485834" r:id="rId28"/>
    <p:sldLayoutId id="2147485835" r:id="rId29"/>
    <p:sldLayoutId id="2147485836" r:id="rId30"/>
    <p:sldLayoutId id="2147485837" r:id="rId31"/>
    <p:sldLayoutId id="2147485838" r:id="rId32"/>
    <p:sldLayoutId id="2147485839" r:id="rId33"/>
    <p:sldLayoutId id="2147485840" r:id="rId34"/>
    <p:sldLayoutId id="2147485841" r:id="rId35"/>
    <p:sldLayoutId id="2147485842" r:id="rId36"/>
    <p:sldLayoutId id="2147485843" r:id="rId37"/>
    <p:sldLayoutId id="2147485844" r:id="rId38"/>
    <p:sldLayoutId id="2147485845" r:id="rId39"/>
    <p:sldLayoutId id="2147485846" r:id="rId40"/>
    <p:sldLayoutId id="2147485847" r:id="rId41"/>
    <p:sldLayoutId id="2147485848" r:id="rId42"/>
    <p:sldLayoutId id="2147485849" r:id="rId43"/>
    <p:sldLayoutId id="214748585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77841598"/>
      </p:ext>
    </p:extLst>
  </p:cSld>
  <p:clrMap bg1="dk2" tx1="lt1" bg2="dk1" tx2="lt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 id="2147485873"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364450861"/>
      </p:ext>
    </p:extLst>
  </p:cSld>
  <p:clrMap bg1="dk2" tx1="lt1" bg2="dk1" tx2="lt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 id="2147485911" r:id="rId13"/>
    <p:sldLayoutId id="2147485912" r:id="rId14"/>
    <p:sldLayoutId id="2147485913" r:id="rId15"/>
    <p:sldLayoutId id="2147485914" r:id="rId16"/>
    <p:sldLayoutId id="2147485915" r:id="rId17"/>
    <p:sldLayoutId id="214748591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214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64639002"/>
      </p:ext>
    </p:extLst>
  </p:cSld>
  <p:clrMap bg1="dk2" tx1="lt1" bg2="dk1" tx2="lt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316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39630610"/>
      </p:ext>
    </p:extLst>
  </p:cSld>
  <p:clrMap bg1="dk2" tx1="lt1" bg2="dk1" tx2="lt2" accent1="accent1" accent2="accent2" accent3="accent3" accent4="accent4" accent5="accent5" accent6="accent6" hlink="hlink" folHlink="folHlink"/>
  <p:sldLayoutIdLst>
    <p:sldLayoutId id="2147485924" r:id="rId1"/>
    <p:sldLayoutId id="2147485925" r:id="rId2"/>
    <p:sldLayoutId id="2147485926" r:id="rId3"/>
    <p:sldLayoutId id="2147485927" r:id="rId4"/>
    <p:sldLayoutId id="2147485928" r:id="rId5"/>
    <p:sldLayoutId id="2147485929" r:id="rId6"/>
    <p:sldLayoutId id="2147485930" r:id="rId7"/>
    <p:sldLayoutId id="2147485931" r:id="rId8"/>
    <p:sldLayoutId id="2147485932" r:id="rId9"/>
    <p:sldLayoutId id="2147485933" r:id="rId10"/>
    <p:sldLayoutId id="2147485934" r:id="rId11"/>
    <p:sldLayoutId id="2147485935" r:id="rId12"/>
    <p:sldLayoutId id="2147485936" r:id="rId13"/>
    <p:sldLayoutId id="2147485937" r:id="rId14"/>
    <p:sldLayoutId id="214748593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19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45845588"/>
      </p:ext>
    </p:extLst>
  </p:cSld>
  <p:clrMap bg1="dk2" tx1="lt1" bg2="dk1" tx2="lt2" accent1="accent1" accent2="accent2" accent3="accent3" accent4="accent4" accent5="accent5" accent6="accent6" hlink="hlink" folHlink="folHlink"/>
  <p:sldLayoutIdLst>
    <p:sldLayoutId id="2147485941" r:id="rId1"/>
    <p:sldLayoutId id="2147485942" r:id="rId2"/>
    <p:sldLayoutId id="2147485943" r:id="rId3"/>
    <p:sldLayoutId id="2147485944" r:id="rId4"/>
    <p:sldLayoutId id="2147485945" r:id="rId5"/>
    <p:sldLayoutId id="2147485946" r:id="rId6"/>
    <p:sldLayoutId id="2147485947" r:id="rId7"/>
    <p:sldLayoutId id="2147485948" r:id="rId8"/>
    <p:sldLayoutId id="2147485949" r:id="rId9"/>
    <p:sldLayoutId id="2147485950" r:id="rId10"/>
    <p:sldLayoutId id="2147485951" r:id="rId11"/>
    <p:sldLayoutId id="2147485952" r:id="rId12"/>
    <p:sldLayoutId id="2147485953" r:id="rId13"/>
    <p:sldLayoutId id="2147485954" r:id="rId14"/>
    <p:sldLayoutId id="2147485955" r:id="rId15"/>
    <p:sldLayoutId id="214748595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623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4600063"/>
      </p:ext>
    </p:extLst>
  </p:cSld>
  <p:clrMap bg1="dk2" tx1="lt1" bg2="dk1" tx2="lt2" accent1="accent1" accent2="accent2" accent3="accent3" accent4="accent4" accent5="accent5" accent6="accent6" hlink="hlink" folHlink="folHlink"/>
  <p:sldLayoutIdLst>
    <p:sldLayoutId id="2147485959" r:id="rId1"/>
    <p:sldLayoutId id="2147485960" r:id="rId2"/>
    <p:sldLayoutId id="2147485961" r:id="rId3"/>
    <p:sldLayoutId id="2147485962" r:id="rId4"/>
    <p:sldLayoutId id="2147485963" r:id="rId5"/>
    <p:sldLayoutId id="2147485964" r:id="rId6"/>
    <p:sldLayoutId id="2147485965" r:id="rId7"/>
    <p:sldLayoutId id="2147485966" r:id="rId8"/>
    <p:sldLayoutId id="2147485967" r:id="rId9"/>
    <p:sldLayoutId id="2147485968" r:id="rId10"/>
    <p:sldLayoutId id="2147485969" r:id="rId11"/>
    <p:sldLayoutId id="2147485970" r:id="rId12"/>
    <p:sldLayoutId id="2147485972" r:id="rId13"/>
    <p:sldLayoutId id="2147485973" r:id="rId14"/>
    <p:sldLayoutId id="214748597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50"/>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4128862461"/>
      </p:ext>
    </p:extLst>
  </p:cSld>
  <p:clrMap bg1="dk2" tx1="lt1" bg2="dk1" tx2="lt2" accent1="accent1" accent2="accent2" accent3="accent3" accent4="accent4" accent5="accent5" accent6="accent6" hlink="hlink" folHlink="folHlink"/>
  <p:sldLayoutIdLst>
    <p:sldLayoutId id="2147485976" r:id="rId1"/>
    <p:sldLayoutId id="2147485977" r:id="rId2"/>
    <p:sldLayoutId id="2147485978" r:id="rId3"/>
    <p:sldLayoutId id="2147485979" r:id="rId4"/>
    <p:sldLayoutId id="2147485980" r:id="rId5"/>
    <p:sldLayoutId id="2147485981" r:id="rId6"/>
    <p:sldLayoutId id="2147485982" r:id="rId7"/>
    <p:sldLayoutId id="2147485983" r:id="rId8"/>
    <p:sldLayoutId id="2147485984" r:id="rId9"/>
    <p:sldLayoutId id="2147485985" r:id="rId10"/>
    <p:sldLayoutId id="2147485986" r:id="rId11"/>
    <p:sldLayoutId id="2147485987" r:id="rId12"/>
    <p:sldLayoutId id="2147485988" r:id="rId13"/>
    <p:sldLayoutId id="2147485989" r:id="rId14"/>
    <p:sldLayoutId id="2147485990" r:id="rId15"/>
    <p:sldLayoutId id="2147485991" r:id="rId16"/>
    <p:sldLayoutId id="2147485992" r:id="rId17"/>
    <p:sldLayoutId id="2147485993" r:id="rId18"/>
    <p:sldLayoutId id="2147485994" r:id="rId19"/>
    <p:sldLayoutId id="2147485995" r:id="rId20"/>
    <p:sldLayoutId id="2147485996" r:id="rId21"/>
    <p:sldLayoutId id="2147485997" r:id="rId22"/>
    <p:sldLayoutId id="2147485998" r:id="rId23"/>
    <p:sldLayoutId id="2147485999" r:id="rId24"/>
    <p:sldLayoutId id="2147486001" r:id="rId25"/>
    <p:sldLayoutId id="2147486002" r:id="rId26"/>
    <p:sldLayoutId id="2147486003" r:id="rId27"/>
    <p:sldLayoutId id="2147486004" r:id="rId28"/>
    <p:sldLayoutId id="2147486005" r:id="rId29"/>
    <p:sldLayoutId id="2147486006" r:id="rId30"/>
    <p:sldLayoutId id="2147486007" r:id="rId31"/>
    <p:sldLayoutId id="2147486008" r:id="rId32"/>
    <p:sldLayoutId id="2147486009" r:id="rId33"/>
    <p:sldLayoutId id="2147486010" r:id="rId34"/>
    <p:sldLayoutId id="2147486011" r:id="rId35"/>
    <p:sldLayoutId id="2147486012" r:id="rId36"/>
    <p:sldLayoutId id="2147486013" r:id="rId37"/>
    <p:sldLayoutId id="2147486014" r:id="rId38"/>
    <p:sldLayoutId id="2147486015" r:id="rId39"/>
    <p:sldLayoutId id="2147486016" r:id="rId40"/>
    <p:sldLayoutId id="2147486017" r:id="rId41"/>
    <p:sldLayoutId id="2147486018" r:id="rId42"/>
    <p:sldLayoutId id="2147486019" r:id="rId43"/>
    <p:sldLayoutId id="2147486020" r:id="rId44"/>
    <p:sldLayoutId id="2147486021" r:id="rId4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33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72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104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14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954" indent="-22495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6163" indent="-22971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958" indent="-21701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587" indent="-21860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4095" indent="-23289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4329"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4406"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482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523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721" rtl="0" eaLnBrk="1" latinLnBrk="0" hangingPunct="1">
        <a:defRPr sz="1800" kern="1200">
          <a:solidFill>
            <a:schemeClr val="tx1"/>
          </a:solidFill>
          <a:latin typeface="+mn-lt"/>
          <a:ea typeface="+mn-ea"/>
          <a:cs typeface="+mn-cs"/>
        </a:defRPr>
      </a:lvl1pPr>
      <a:lvl2pPr marL="450330" algn="l" defTabSz="900721" rtl="0" eaLnBrk="1" latinLnBrk="0" hangingPunct="1">
        <a:defRPr sz="1800" kern="1200">
          <a:solidFill>
            <a:schemeClr val="tx1"/>
          </a:solidFill>
          <a:latin typeface="+mn-lt"/>
          <a:ea typeface="+mn-ea"/>
          <a:cs typeface="+mn-cs"/>
        </a:defRPr>
      </a:lvl2pPr>
      <a:lvl3pPr marL="900721" algn="l" defTabSz="900721" rtl="0" eaLnBrk="1" latinLnBrk="0" hangingPunct="1">
        <a:defRPr sz="1800" kern="1200">
          <a:solidFill>
            <a:schemeClr val="tx1"/>
          </a:solidFill>
          <a:latin typeface="+mn-lt"/>
          <a:ea typeface="+mn-ea"/>
          <a:cs typeface="+mn-cs"/>
        </a:defRPr>
      </a:lvl3pPr>
      <a:lvl4pPr marL="1351046" algn="l" defTabSz="900721" rtl="0" eaLnBrk="1" latinLnBrk="0" hangingPunct="1">
        <a:defRPr sz="1800" kern="1200">
          <a:solidFill>
            <a:schemeClr val="tx1"/>
          </a:solidFill>
          <a:latin typeface="+mn-lt"/>
          <a:ea typeface="+mn-ea"/>
          <a:cs typeface="+mn-cs"/>
        </a:defRPr>
      </a:lvl4pPr>
      <a:lvl5pPr marL="1801439" algn="l" defTabSz="900721" rtl="0" eaLnBrk="1" latinLnBrk="0" hangingPunct="1">
        <a:defRPr sz="1800" kern="1200">
          <a:solidFill>
            <a:schemeClr val="tx1"/>
          </a:solidFill>
          <a:latin typeface="+mn-lt"/>
          <a:ea typeface="+mn-ea"/>
          <a:cs typeface="+mn-cs"/>
        </a:defRPr>
      </a:lvl5pPr>
      <a:lvl6pPr marL="2251410" algn="l" defTabSz="900721" rtl="0" eaLnBrk="1" latinLnBrk="0" hangingPunct="1">
        <a:defRPr sz="1800" kern="1200">
          <a:solidFill>
            <a:schemeClr val="tx1"/>
          </a:solidFill>
          <a:latin typeface="+mn-lt"/>
          <a:ea typeface="+mn-ea"/>
          <a:cs typeface="+mn-cs"/>
        </a:defRPr>
      </a:lvl6pPr>
      <a:lvl7pPr marL="2701837" algn="l" defTabSz="900721" rtl="0" eaLnBrk="1" latinLnBrk="0" hangingPunct="1">
        <a:defRPr sz="1800" kern="1200">
          <a:solidFill>
            <a:schemeClr val="tx1"/>
          </a:solidFill>
          <a:latin typeface="+mn-lt"/>
          <a:ea typeface="+mn-ea"/>
          <a:cs typeface="+mn-cs"/>
        </a:defRPr>
      </a:lvl7pPr>
      <a:lvl8pPr marL="3152207" algn="l" defTabSz="900721" rtl="0" eaLnBrk="1" latinLnBrk="0" hangingPunct="1">
        <a:defRPr sz="1800" kern="1200">
          <a:solidFill>
            <a:schemeClr val="tx1"/>
          </a:solidFill>
          <a:latin typeface="+mn-lt"/>
          <a:ea typeface="+mn-ea"/>
          <a:cs typeface="+mn-cs"/>
        </a:defRPr>
      </a:lvl8pPr>
      <a:lvl9pPr marL="3602615" algn="l" defTabSz="90072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4869026"/>
      </p:ext>
    </p:extLst>
  </p:cSld>
  <p:clrMap bg1="dk2" tx1="lt1" bg2="dk1" tx2="lt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 id="2147486036" r:id="rId12"/>
    <p:sldLayoutId id="2147486037" r:id="rId13"/>
    <p:sldLayoutId id="2147486038" r:id="rId14"/>
    <p:sldLayoutId id="2147486039" r:id="rId15"/>
    <p:sldLayoutId id="2147486040" r:id="rId16"/>
    <p:sldLayoutId id="2147486041" r:id="rId17"/>
    <p:sldLayoutId id="2147486042" r:id="rId18"/>
    <p:sldLayoutId id="2147486043" r:id="rId19"/>
    <p:sldLayoutId id="2147486044" r:id="rId20"/>
    <p:sldLayoutId id="2147486045" r:id="rId21"/>
    <p:sldLayoutId id="2147486046" r:id="rId22"/>
    <p:sldLayoutId id="2147486048" r:id="rId23"/>
    <p:sldLayoutId id="2147486049" r:id="rId24"/>
    <p:sldLayoutId id="2147486050" r:id="rId25"/>
    <p:sldLayoutId id="2147486051" r:id="rId26"/>
    <p:sldLayoutId id="2147486052" r:id="rId27"/>
    <p:sldLayoutId id="2147486053" r:id="rId28"/>
    <p:sldLayoutId id="2147486054" r:id="rId29"/>
    <p:sldLayoutId id="2147486055" r:id="rId30"/>
    <p:sldLayoutId id="2147486056" r:id="rId31"/>
    <p:sldLayoutId id="2147486057" r:id="rId32"/>
    <p:sldLayoutId id="2147486058" r:id="rId33"/>
    <p:sldLayoutId id="2147486059" r:id="rId34"/>
    <p:sldLayoutId id="2147486060" r:id="rId35"/>
    <p:sldLayoutId id="2147486061" r:id="rId36"/>
    <p:sldLayoutId id="2147486062" r:id="rId37"/>
    <p:sldLayoutId id="2147486063" r:id="rId38"/>
    <p:sldLayoutId id="2147486064" r:id="rId39"/>
    <p:sldLayoutId id="2147486065" r:id="rId40"/>
    <p:sldLayoutId id="2147486066" r:id="rId41"/>
    <p:sldLayoutId id="2147486067" r:id="rId42"/>
    <p:sldLayoutId id="2147486068" r:id="rId43"/>
    <p:sldLayoutId id="21474860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9380383"/>
      </p:ext>
    </p:extLst>
  </p:cSld>
  <p:clrMap bg1="dk2" tx1="lt1" bg2="dk1" tx2="lt2" accent1="accent1" accent2="accent2" accent3="accent3" accent4="accent4" accent5="accent5" accent6="accent6" hlink="hlink" folHlink="folHlink"/>
  <p:sldLayoutIdLst>
    <p:sldLayoutId id="2147484597" r:id="rId1"/>
    <p:sldLayoutId id="2147484598" r:id="rId2"/>
    <p:sldLayoutId id="214748460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72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1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1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18" tIns="34289" rIns="67718" bIns="34289" rtlCol="0">
            <a:spAutoFit/>
          </a:bodyPr>
          <a:lstStyle/>
          <a:p>
            <a:pPr marL="172720" indent="-17272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0674306"/>
      </p:ext>
    </p:extLst>
  </p:cSld>
  <p:clrMap bg1="dk2" tx1="lt1" bg2="dk1" tx2="lt2" accent1="accent1" accent2="accent2" accent3="accent3" accent4="accent4" accent5="accent5" accent6="accent6" hlink="hlink" folHlink="folHlink"/>
  <p:sldLayoutIdLst>
    <p:sldLayoutId id="2147486071" r:id="rId1"/>
    <p:sldLayoutId id="2147486072" r:id="rId2"/>
    <p:sldLayoutId id="2147486074"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72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02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0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13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50" indent="-1691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969" indent="-1655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528" indent="-1631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416" indent="-1643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8854" indent="-17483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6794"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4986"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0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1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025" rtl="0" eaLnBrk="1" latinLnBrk="0" hangingPunct="1">
        <a:defRPr sz="1400" kern="1200">
          <a:solidFill>
            <a:schemeClr val="tx1"/>
          </a:solidFill>
          <a:latin typeface="+mn-lt"/>
          <a:ea typeface="+mn-ea"/>
          <a:cs typeface="+mn-cs"/>
        </a:defRPr>
      </a:lvl1pPr>
      <a:lvl2pPr marL="337727" algn="l" defTabSz="676025" rtl="0" eaLnBrk="1" latinLnBrk="0" hangingPunct="1">
        <a:defRPr sz="1400" kern="1200">
          <a:solidFill>
            <a:schemeClr val="tx1"/>
          </a:solidFill>
          <a:latin typeface="+mn-lt"/>
          <a:ea typeface="+mn-ea"/>
          <a:cs typeface="+mn-cs"/>
        </a:defRPr>
      </a:lvl2pPr>
      <a:lvl3pPr marL="676025" algn="l" defTabSz="676025" rtl="0" eaLnBrk="1" latinLnBrk="0" hangingPunct="1">
        <a:defRPr sz="1400" kern="1200">
          <a:solidFill>
            <a:schemeClr val="tx1"/>
          </a:solidFill>
          <a:latin typeface="+mn-lt"/>
          <a:ea typeface="+mn-ea"/>
          <a:cs typeface="+mn-cs"/>
        </a:defRPr>
      </a:lvl3pPr>
      <a:lvl4pPr marL="1014057" algn="l" defTabSz="676025" rtl="0" eaLnBrk="1" latinLnBrk="0" hangingPunct="1">
        <a:defRPr sz="1400" kern="1200">
          <a:solidFill>
            <a:schemeClr val="tx1"/>
          </a:solidFill>
          <a:latin typeface="+mn-lt"/>
          <a:ea typeface="+mn-ea"/>
          <a:cs typeface="+mn-cs"/>
        </a:defRPr>
      </a:lvl4pPr>
      <a:lvl5pPr marL="1352135" algn="l" defTabSz="676025" rtl="0" eaLnBrk="1" latinLnBrk="0" hangingPunct="1">
        <a:defRPr sz="1400" kern="1200">
          <a:solidFill>
            <a:schemeClr val="tx1"/>
          </a:solidFill>
          <a:latin typeface="+mn-lt"/>
          <a:ea typeface="+mn-ea"/>
          <a:cs typeface="+mn-cs"/>
        </a:defRPr>
      </a:lvl5pPr>
      <a:lvl6pPr marL="1690349" algn="l" defTabSz="676025" rtl="0" eaLnBrk="1" latinLnBrk="0" hangingPunct="1">
        <a:defRPr sz="1400" kern="1200">
          <a:solidFill>
            <a:schemeClr val="tx1"/>
          </a:solidFill>
          <a:latin typeface="+mn-lt"/>
          <a:ea typeface="+mn-ea"/>
          <a:cs typeface="+mn-cs"/>
        </a:defRPr>
      </a:lvl6pPr>
      <a:lvl7pPr marL="2028074" algn="l" defTabSz="676025" rtl="0" eaLnBrk="1" latinLnBrk="0" hangingPunct="1">
        <a:defRPr sz="1400" kern="1200">
          <a:solidFill>
            <a:schemeClr val="tx1"/>
          </a:solidFill>
          <a:latin typeface="+mn-lt"/>
          <a:ea typeface="+mn-ea"/>
          <a:cs typeface="+mn-cs"/>
        </a:defRPr>
      </a:lvl7pPr>
      <a:lvl8pPr marL="2365955" algn="l" defTabSz="676025" rtl="0" eaLnBrk="1" latinLnBrk="0" hangingPunct="1">
        <a:defRPr sz="1400" kern="1200">
          <a:solidFill>
            <a:schemeClr val="tx1"/>
          </a:solidFill>
          <a:latin typeface="+mn-lt"/>
          <a:ea typeface="+mn-ea"/>
          <a:cs typeface="+mn-cs"/>
        </a:defRPr>
      </a:lvl8pPr>
      <a:lvl9pPr marL="2704064" algn="l" defTabSz="676025" rtl="0" eaLnBrk="1" latinLnBrk="0" hangingPunct="1">
        <a:defRPr sz="14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826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7420148"/>
      </p:ext>
    </p:extLst>
  </p:cSld>
  <p:clrMap bg1="dk2" tx1="lt1" bg2="dk1" tx2="lt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269"/>
            <a:ext cx="260349" cy="114299"/>
          </a:xfrm>
          <a:prstGeom prst="rect">
            <a:avLst/>
          </a:prstGeom>
        </p:spPr>
        <p:txBody>
          <a:bodyPr vert="horz" lIns="0" tIns="0" rIns="9030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532" y="4819510"/>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90312" tIns="45156" rIns="90312" bIns="45156"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a16="http://schemas.microsoft.com/office/drawing/2014/main" xmlns="" id="{698BFCAC-85DF-45BD-8B6A-618F6B9C95D2}"/>
              </a:ext>
            </a:extLst>
          </p:cNvPr>
          <p:cNvSpPr txBox="1"/>
          <p:nvPr userDrawn="1"/>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81392241"/>
      </p:ext>
    </p:extLst>
  </p:cSld>
  <p:clrMap bg1="dk2" tx1="lt1" bg2="dk1" tx2="lt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75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94"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32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85"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186" indent="-22518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6705" indent="-220427"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6833" indent="-217253"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8751" indent="-218840"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85610" indent="-2331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630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816"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7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9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94" rtl="0" eaLnBrk="1" latinLnBrk="0" hangingPunct="1">
        <a:defRPr sz="1800" kern="1200">
          <a:solidFill>
            <a:schemeClr val="tx1"/>
          </a:solidFill>
          <a:latin typeface="+mn-lt"/>
          <a:ea typeface="+mn-ea"/>
          <a:cs typeface="+mn-cs"/>
        </a:defRPr>
      </a:lvl1pPr>
      <a:lvl2pPr marL="450759" algn="l" defTabSz="901594" rtl="0" eaLnBrk="1" latinLnBrk="0" hangingPunct="1">
        <a:defRPr sz="1800" kern="1200">
          <a:solidFill>
            <a:schemeClr val="tx1"/>
          </a:solidFill>
          <a:latin typeface="+mn-lt"/>
          <a:ea typeface="+mn-ea"/>
          <a:cs typeface="+mn-cs"/>
        </a:defRPr>
      </a:lvl2pPr>
      <a:lvl3pPr marL="901594" algn="l" defTabSz="901594" rtl="0" eaLnBrk="1" latinLnBrk="0" hangingPunct="1">
        <a:defRPr sz="1800" kern="1200">
          <a:solidFill>
            <a:schemeClr val="tx1"/>
          </a:solidFill>
          <a:latin typeface="+mn-lt"/>
          <a:ea typeface="+mn-ea"/>
          <a:cs typeface="+mn-cs"/>
        </a:defRPr>
      </a:lvl3pPr>
      <a:lvl4pPr marL="1352327" algn="l" defTabSz="901594" rtl="0" eaLnBrk="1" latinLnBrk="0" hangingPunct="1">
        <a:defRPr sz="1800" kern="1200">
          <a:solidFill>
            <a:schemeClr val="tx1"/>
          </a:solidFill>
          <a:latin typeface="+mn-lt"/>
          <a:ea typeface="+mn-ea"/>
          <a:cs typeface="+mn-cs"/>
        </a:defRPr>
      </a:lvl4pPr>
      <a:lvl5pPr marL="1803185" algn="l" defTabSz="901594" rtl="0" eaLnBrk="1" latinLnBrk="0" hangingPunct="1">
        <a:defRPr sz="1800" kern="1200">
          <a:solidFill>
            <a:schemeClr val="tx1"/>
          </a:solidFill>
          <a:latin typeface="+mn-lt"/>
          <a:ea typeface="+mn-ea"/>
          <a:cs typeface="+mn-cs"/>
        </a:defRPr>
      </a:lvl5pPr>
      <a:lvl6pPr marL="2253585" algn="l" defTabSz="901594" rtl="0" eaLnBrk="1" latinLnBrk="0" hangingPunct="1">
        <a:defRPr sz="1800" kern="1200">
          <a:solidFill>
            <a:schemeClr val="tx1"/>
          </a:solidFill>
          <a:latin typeface="+mn-lt"/>
          <a:ea typeface="+mn-ea"/>
          <a:cs typeface="+mn-cs"/>
        </a:defRPr>
      </a:lvl6pPr>
      <a:lvl7pPr marL="2704460" algn="l" defTabSz="901594" rtl="0" eaLnBrk="1" latinLnBrk="0" hangingPunct="1">
        <a:defRPr sz="1800" kern="1200">
          <a:solidFill>
            <a:schemeClr val="tx1"/>
          </a:solidFill>
          <a:latin typeface="+mn-lt"/>
          <a:ea typeface="+mn-ea"/>
          <a:cs typeface="+mn-cs"/>
        </a:defRPr>
      </a:lvl7pPr>
      <a:lvl8pPr marL="3155245" algn="l" defTabSz="901594" rtl="0" eaLnBrk="1" latinLnBrk="0" hangingPunct="1">
        <a:defRPr sz="1800" kern="1200">
          <a:solidFill>
            <a:schemeClr val="tx1"/>
          </a:solidFill>
          <a:latin typeface="+mn-lt"/>
          <a:ea typeface="+mn-ea"/>
          <a:cs typeface="+mn-cs"/>
        </a:defRPr>
      </a:lvl8pPr>
      <a:lvl9pPr marL="3606116" algn="l" defTabSz="901594"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928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8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8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785" tIns="34289" rIns="67785" bIns="34289" rtlCol="0">
            <a:spAutoFit/>
          </a:bodyPr>
          <a:lstStyle/>
          <a:p>
            <a:pPr marL="172900" indent="-1729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2900" indent="-1729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919773185"/>
      </p:ext>
    </p:extLst>
  </p:cSld>
  <p:clrMap bg1="dk2" tx1="lt1" bg2="dk1" tx2="lt2" accent1="accent1" accent2="accent2" accent3="accent3" accent4="accent4" accent5="accent5" accent6="accent6" hlink="hlink" folHlink="folHlink"/>
  <p:sldLayoutIdLst>
    <p:sldLayoutId id="2147486093" r:id="rId1"/>
    <p:sldLayoutId id="2147486094" r:id="rId2"/>
    <p:sldLayoutId id="2147486095" r:id="rId3"/>
    <p:sldLayoutId id="2147486096" r:id="rId4"/>
    <p:sldLayoutId id="2147486097" r:id="rId5"/>
    <p:sldLayoutId id="2147486098" r:id="rId6"/>
    <p:sldLayoutId id="2147486099" r:id="rId7"/>
    <p:sldLayoutId id="2147486100" r:id="rId8"/>
    <p:sldLayoutId id="2147486101" r:id="rId9"/>
    <p:sldLayoutId id="2147486102" r:id="rId10"/>
    <p:sldLayoutId id="2147486103" r:id="rId11"/>
    <p:sldLayoutId id="2147486104" r:id="rId12"/>
    <p:sldLayoutId id="2147486105" r:id="rId13"/>
    <p:sldLayoutId id="2147486106" r:id="rId14"/>
    <p:sldLayoutId id="2147486107" r:id="rId15"/>
    <p:sldLayoutId id="214748610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1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7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518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36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330" indent="-1693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441" indent="-1657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271" indent="-1633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2451" indent="-1645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0204" indent="-17501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8504"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7079"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547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393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790" rtl="0" eaLnBrk="1" latinLnBrk="0" hangingPunct="1">
        <a:defRPr sz="1400" kern="1200">
          <a:solidFill>
            <a:schemeClr val="tx1"/>
          </a:solidFill>
          <a:latin typeface="+mn-lt"/>
          <a:ea typeface="+mn-ea"/>
          <a:cs typeface="+mn-cs"/>
        </a:defRPr>
      </a:lvl1pPr>
      <a:lvl2pPr marL="338132" algn="l" defTabSz="676790" rtl="0" eaLnBrk="1" latinLnBrk="0" hangingPunct="1">
        <a:defRPr sz="1400" kern="1200">
          <a:solidFill>
            <a:schemeClr val="tx1"/>
          </a:solidFill>
          <a:latin typeface="+mn-lt"/>
          <a:ea typeface="+mn-ea"/>
          <a:cs typeface="+mn-cs"/>
        </a:defRPr>
      </a:lvl2pPr>
      <a:lvl3pPr marL="676790" algn="l" defTabSz="676790" rtl="0" eaLnBrk="1" latinLnBrk="0" hangingPunct="1">
        <a:defRPr sz="1400" kern="1200">
          <a:solidFill>
            <a:schemeClr val="tx1"/>
          </a:solidFill>
          <a:latin typeface="+mn-lt"/>
          <a:ea typeface="+mn-ea"/>
          <a:cs typeface="+mn-cs"/>
        </a:defRPr>
      </a:lvl3pPr>
      <a:lvl4pPr marL="1015186" algn="l" defTabSz="676790" rtl="0" eaLnBrk="1" latinLnBrk="0" hangingPunct="1">
        <a:defRPr sz="1400" kern="1200">
          <a:solidFill>
            <a:schemeClr val="tx1"/>
          </a:solidFill>
          <a:latin typeface="+mn-lt"/>
          <a:ea typeface="+mn-ea"/>
          <a:cs typeface="+mn-cs"/>
        </a:defRPr>
      </a:lvl4pPr>
      <a:lvl5pPr marL="1353620" algn="l" defTabSz="676790" rtl="0" eaLnBrk="1" latinLnBrk="0" hangingPunct="1">
        <a:defRPr sz="1400" kern="1200">
          <a:solidFill>
            <a:schemeClr val="tx1"/>
          </a:solidFill>
          <a:latin typeface="+mn-lt"/>
          <a:ea typeface="+mn-ea"/>
          <a:cs typeface="+mn-cs"/>
        </a:defRPr>
      </a:lvl5pPr>
      <a:lvl6pPr marL="1692239" algn="l" defTabSz="676790" rtl="0" eaLnBrk="1" latinLnBrk="0" hangingPunct="1">
        <a:defRPr sz="1400" kern="1200">
          <a:solidFill>
            <a:schemeClr val="tx1"/>
          </a:solidFill>
          <a:latin typeface="+mn-lt"/>
          <a:ea typeface="+mn-ea"/>
          <a:cs typeface="+mn-cs"/>
        </a:defRPr>
      </a:lvl6pPr>
      <a:lvl7pPr marL="2030369" algn="l" defTabSz="676790" rtl="0" eaLnBrk="1" latinLnBrk="0" hangingPunct="1">
        <a:defRPr sz="1400" kern="1200">
          <a:solidFill>
            <a:schemeClr val="tx1"/>
          </a:solidFill>
          <a:latin typeface="+mn-lt"/>
          <a:ea typeface="+mn-ea"/>
          <a:cs typeface="+mn-cs"/>
        </a:defRPr>
      </a:lvl7pPr>
      <a:lvl8pPr marL="2368610" algn="l" defTabSz="676790" rtl="0" eaLnBrk="1" latinLnBrk="0" hangingPunct="1">
        <a:defRPr sz="1400" kern="1200">
          <a:solidFill>
            <a:schemeClr val="tx1"/>
          </a:solidFill>
          <a:latin typeface="+mn-lt"/>
          <a:ea typeface="+mn-ea"/>
          <a:cs typeface="+mn-cs"/>
        </a:defRPr>
      </a:lvl8pPr>
      <a:lvl9pPr marL="2707101" algn="l" defTabSz="676790" rtl="0" eaLnBrk="1" latinLnBrk="0" hangingPunct="1">
        <a:defRPr sz="14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0309"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3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3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38" tIns="34289" rIns="67838" bIns="34289" rtlCol="0">
            <a:spAutoFit/>
          </a:bodyPr>
          <a:lstStyle/>
          <a:p>
            <a:pPr marL="173040" indent="-1730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040" indent="-17304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62013182"/>
      </p:ext>
    </p:extLst>
  </p:cSld>
  <p:clrMap bg1="dk2" tx1="lt1" bg2="dk1" tx2="lt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 id="2147486121" r:id="rId12"/>
    <p:sldLayoutId id="2147486122" r:id="rId13"/>
    <p:sldLayoutId id="2147486123" r:id="rId14"/>
    <p:sldLayoutId id="2147486124" r:id="rId15"/>
    <p:sldLayoutId id="21474861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4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3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07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477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470" indent="-1694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808" indent="-1658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848" indent="-1635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3256" indent="-1647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1254" indent="-1751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9834"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8706"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740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614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385" rtl="0" eaLnBrk="1" latinLnBrk="0" hangingPunct="1">
        <a:defRPr sz="1400" kern="1200">
          <a:solidFill>
            <a:schemeClr val="tx1"/>
          </a:solidFill>
          <a:latin typeface="+mn-lt"/>
          <a:ea typeface="+mn-ea"/>
          <a:cs typeface="+mn-cs"/>
        </a:defRPr>
      </a:lvl1pPr>
      <a:lvl2pPr marL="338447" algn="l" defTabSz="677385" rtl="0" eaLnBrk="1" latinLnBrk="0" hangingPunct="1">
        <a:defRPr sz="1400" kern="1200">
          <a:solidFill>
            <a:schemeClr val="tx1"/>
          </a:solidFill>
          <a:latin typeface="+mn-lt"/>
          <a:ea typeface="+mn-ea"/>
          <a:cs typeface="+mn-cs"/>
        </a:defRPr>
      </a:lvl2pPr>
      <a:lvl3pPr marL="677385" algn="l" defTabSz="677385" rtl="0" eaLnBrk="1" latinLnBrk="0" hangingPunct="1">
        <a:defRPr sz="1400" kern="1200">
          <a:solidFill>
            <a:schemeClr val="tx1"/>
          </a:solidFill>
          <a:latin typeface="+mn-lt"/>
          <a:ea typeface="+mn-ea"/>
          <a:cs typeface="+mn-cs"/>
        </a:defRPr>
      </a:lvl3pPr>
      <a:lvl4pPr marL="1016078" algn="l" defTabSz="677385" rtl="0" eaLnBrk="1" latinLnBrk="0" hangingPunct="1">
        <a:defRPr sz="1400" kern="1200">
          <a:solidFill>
            <a:schemeClr val="tx1"/>
          </a:solidFill>
          <a:latin typeface="+mn-lt"/>
          <a:ea typeface="+mn-ea"/>
          <a:cs typeface="+mn-cs"/>
        </a:defRPr>
      </a:lvl4pPr>
      <a:lvl5pPr marL="1354775" algn="l" defTabSz="677385" rtl="0" eaLnBrk="1" latinLnBrk="0" hangingPunct="1">
        <a:defRPr sz="1400" kern="1200">
          <a:solidFill>
            <a:schemeClr val="tx1"/>
          </a:solidFill>
          <a:latin typeface="+mn-lt"/>
          <a:ea typeface="+mn-ea"/>
          <a:cs typeface="+mn-cs"/>
        </a:defRPr>
      </a:lvl5pPr>
      <a:lvl6pPr marL="1693709" algn="l" defTabSz="677385" rtl="0" eaLnBrk="1" latinLnBrk="0" hangingPunct="1">
        <a:defRPr sz="1400" kern="1200">
          <a:solidFill>
            <a:schemeClr val="tx1"/>
          </a:solidFill>
          <a:latin typeface="+mn-lt"/>
          <a:ea typeface="+mn-ea"/>
          <a:cs typeface="+mn-cs"/>
        </a:defRPr>
      </a:lvl6pPr>
      <a:lvl7pPr marL="2032154" algn="l" defTabSz="677385" rtl="0" eaLnBrk="1" latinLnBrk="0" hangingPunct="1">
        <a:defRPr sz="1400" kern="1200">
          <a:solidFill>
            <a:schemeClr val="tx1"/>
          </a:solidFill>
          <a:latin typeface="+mn-lt"/>
          <a:ea typeface="+mn-ea"/>
          <a:cs typeface="+mn-cs"/>
        </a:defRPr>
      </a:lvl7pPr>
      <a:lvl8pPr marL="2370675" algn="l" defTabSz="677385" rtl="0" eaLnBrk="1" latinLnBrk="0" hangingPunct="1">
        <a:defRPr sz="1400" kern="1200">
          <a:solidFill>
            <a:schemeClr val="tx1"/>
          </a:solidFill>
          <a:latin typeface="+mn-lt"/>
          <a:ea typeface="+mn-ea"/>
          <a:cs typeface="+mn-cs"/>
        </a:defRPr>
      </a:lvl8pPr>
      <a:lvl9pPr marL="2709464" algn="l" defTabSz="677385" rtl="0" eaLnBrk="1" latinLnBrk="0" hangingPunct="1">
        <a:defRPr sz="14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133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92"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92"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92" tIns="34289" rIns="67892" bIns="34289" rtlCol="0">
            <a:spAutoFit/>
          </a:bodyPr>
          <a:lstStyle/>
          <a:p>
            <a:pPr marL="173184" indent="-17318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184" indent="-17318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37531782"/>
      </p:ext>
    </p:extLst>
  </p:cSld>
  <p:clrMap bg1="dk2" tx1="lt1" bg2="dk1" tx2="lt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 id="2147486140" r:id="rId14"/>
    <p:sldLayoutId id="2147486141" r:id="rId15"/>
    <p:sldLayoutId id="2147486142"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771"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99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99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599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614" indent="-16961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186" indent="-16604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4442" indent="-16366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084" indent="-16485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2334" indent="-17533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1202"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0380"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9381"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8409"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997" rtl="0" eaLnBrk="1" latinLnBrk="0" hangingPunct="1">
        <a:defRPr sz="1400" kern="1200">
          <a:solidFill>
            <a:schemeClr val="tx1"/>
          </a:solidFill>
          <a:latin typeface="+mn-lt"/>
          <a:ea typeface="+mn-ea"/>
          <a:cs typeface="+mn-cs"/>
        </a:defRPr>
      </a:lvl1pPr>
      <a:lvl2pPr marL="338771" algn="l" defTabSz="677997" rtl="0" eaLnBrk="1" latinLnBrk="0" hangingPunct="1">
        <a:defRPr sz="1400" kern="1200">
          <a:solidFill>
            <a:schemeClr val="tx1"/>
          </a:solidFill>
          <a:latin typeface="+mn-lt"/>
          <a:ea typeface="+mn-ea"/>
          <a:cs typeface="+mn-cs"/>
        </a:defRPr>
      </a:lvl2pPr>
      <a:lvl3pPr marL="677997" algn="l" defTabSz="677997" rtl="0" eaLnBrk="1" latinLnBrk="0" hangingPunct="1">
        <a:defRPr sz="1400" kern="1200">
          <a:solidFill>
            <a:schemeClr val="tx1"/>
          </a:solidFill>
          <a:latin typeface="+mn-lt"/>
          <a:ea typeface="+mn-ea"/>
          <a:cs typeface="+mn-cs"/>
        </a:defRPr>
      </a:lvl3pPr>
      <a:lvl4pPr marL="1016996" algn="l" defTabSz="677997" rtl="0" eaLnBrk="1" latinLnBrk="0" hangingPunct="1">
        <a:defRPr sz="1400" kern="1200">
          <a:solidFill>
            <a:schemeClr val="tx1"/>
          </a:solidFill>
          <a:latin typeface="+mn-lt"/>
          <a:ea typeface="+mn-ea"/>
          <a:cs typeface="+mn-cs"/>
        </a:defRPr>
      </a:lvl4pPr>
      <a:lvl5pPr marL="1355994" algn="l" defTabSz="677997" rtl="0" eaLnBrk="1" latinLnBrk="0" hangingPunct="1">
        <a:defRPr sz="1400" kern="1200">
          <a:solidFill>
            <a:schemeClr val="tx1"/>
          </a:solidFill>
          <a:latin typeface="+mn-lt"/>
          <a:ea typeface="+mn-ea"/>
          <a:cs typeface="+mn-cs"/>
        </a:defRPr>
      </a:lvl5pPr>
      <a:lvl6pPr marL="1695221" algn="l" defTabSz="677997" rtl="0" eaLnBrk="1" latinLnBrk="0" hangingPunct="1">
        <a:defRPr sz="1400" kern="1200">
          <a:solidFill>
            <a:schemeClr val="tx1"/>
          </a:solidFill>
          <a:latin typeface="+mn-lt"/>
          <a:ea typeface="+mn-ea"/>
          <a:cs typeface="+mn-cs"/>
        </a:defRPr>
      </a:lvl6pPr>
      <a:lvl7pPr marL="2033990" algn="l" defTabSz="677997" rtl="0" eaLnBrk="1" latinLnBrk="0" hangingPunct="1">
        <a:defRPr sz="1400" kern="1200">
          <a:solidFill>
            <a:schemeClr val="tx1"/>
          </a:solidFill>
          <a:latin typeface="+mn-lt"/>
          <a:ea typeface="+mn-ea"/>
          <a:cs typeface="+mn-cs"/>
        </a:defRPr>
      </a:lvl7pPr>
      <a:lvl8pPr marL="2372799" algn="l" defTabSz="677997" rtl="0" eaLnBrk="1" latinLnBrk="0" hangingPunct="1">
        <a:defRPr sz="1400" kern="1200">
          <a:solidFill>
            <a:schemeClr val="tx1"/>
          </a:solidFill>
          <a:latin typeface="+mn-lt"/>
          <a:ea typeface="+mn-ea"/>
          <a:cs typeface="+mn-cs"/>
        </a:defRPr>
      </a:lvl8pPr>
      <a:lvl9pPr marL="2711894" algn="l" defTabSz="677997" rtl="0" eaLnBrk="1" latinLnBrk="0" hangingPunct="1">
        <a:defRPr sz="14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235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94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94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949" tIns="34289" rIns="67949" bIns="34289" rtlCol="0">
            <a:spAutoFit/>
          </a:bodyPr>
          <a:lstStyle/>
          <a:p>
            <a:pPr marL="173336" indent="-1733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336" indent="-1733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87406216"/>
      </p:ext>
    </p:extLst>
  </p:cSld>
  <p:clrMap bg1="dk2" tx1="lt1" bg2="dk1" tx2="lt2" accent1="accent1" accent2="accent2" accent3="accent3" accent4="accent4" accent5="accent5" accent6="accent6" hlink="hlink" folHlink="folHlink"/>
  <p:sldLayoutIdLst>
    <p:sldLayoutId id="2147486144" r:id="rId1"/>
    <p:sldLayoutId id="2147486145" r:id="rId2"/>
    <p:sldLayoutId id="2147486146" r:id="rId3"/>
    <p:sldLayoutId id="2147486147" r:id="rId4"/>
    <p:sldLayoutId id="2147486148" r:id="rId5"/>
    <p:sldLayoutId id="2147486149" r:id="rId6"/>
    <p:sldLayoutId id="2147486150" r:id="rId7"/>
    <p:sldLayoutId id="2147486151" r:id="rId8"/>
    <p:sldLayoutId id="2147486152" r:id="rId9"/>
    <p:sldLayoutId id="2147486153" r:id="rId10"/>
    <p:sldLayoutId id="2147486154" r:id="rId11"/>
    <p:sldLayoutId id="2147486155" r:id="rId12"/>
    <p:sldLayoutId id="2147486156" r:id="rId13"/>
    <p:sldLayoutId id="2147486157" r:id="rId14"/>
    <p:sldLayoutId id="2147486158" r:id="rId15"/>
    <p:sldLayoutId id="2147486159"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11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864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7965"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728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766" indent="-169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585" indent="-166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072" indent="-163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958" indent="-165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3474" indent="-175510"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2646"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2147"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1471"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0803"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8643" rtl="0" eaLnBrk="1" latinLnBrk="0" hangingPunct="1">
        <a:defRPr sz="1400" kern="1200">
          <a:solidFill>
            <a:schemeClr val="tx1"/>
          </a:solidFill>
          <a:latin typeface="+mn-lt"/>
          <a:ea typeface="+mn-ea"/>
          <a:cs typeface="+mn-cs"/>
        </a:defRPr>
      </a:lvl1pPr>
      <a:lvl2pPr marL="339113" algn="l" defTabSz="678643" rtl="0" eaLnBrk="1" latinLnBrk="0" hangingPunct="1">
        <a:defRPr sz="1400" kern="1200">
          <a:solidFill>
            <a:schemeClr val="tx1"/>
          </a:solidFill>
          <a:latin typeface="+mn-lt"/>
          <a:ea typeface="+mn-ea"/>
          <a:cs typeface="+mn-cs"/>
        </a:defRPr>
      </a:lvl2pPr>
      <a:lvl3pPr marL="678643" algn="l" defTabSz="678643" rtl="0" eaLnBrk="1" latinLnBrk="0" hangingPunct="1">
        <a:defRPr sz="1400" kern="1200">
          <a:solidFill>
            <a:schemeClr val="tx1"/>
          </a:solidFill>
          <a:latin typeface="+mn-lt"/>
          <a:ea typeface="+mn-ea"/>
          <a:cs typeface="+mn-cs"/>
        </a:defRPr>
      </a:lvl3pPr>
      <a:lvl4pPr marL="1017965" algn="l" defTabSz="678643" rtl="0" eaLnBrk="1" latinLnBrk="0" hangingPunct="1">
        <a:defRPr sz="1400" kern="1200">
          <a:solidFill>
            <a:schemeClr val="tx1"/>
          </a:solidFill>
          <a:latin typeface="+mn-lt"/>
          <a:ea typeface="+mn-ea"/>
          <a:cs typeface="+mn-cs"/>
        </a:defRPr>
      </a:lvl4pPr>
      <a:lvl5pPr marL="1357286" algn="l" defTabSz="678643" rtl="0" eaLnBrk="1" latinLnBrk="0" hangingPunct="1">
        <a:defRPr sz="1400" kern="1200">
          <a:solidFill>
            <a:schemeClr val="tx1"/>
          </a:solidFill>
          <a:latin typeface="+mn-lt"/>
          <a:ea typeface="+mn-ea"/>
          <a:cs typeface="+mn-cs"/>
        </a:defRPr>
      </a:lvl5pPr>
      <a:lvl6pPr marL="1696817" algn="l" defTabSz="678643" rtl="0" eaLnBrk="1" latinLnBrk="0" hangingPunct="1">
        <a:defRPr sz="1400" kern="1200">
          <a:solidFill>
            <a:schemeClr val="tx1"/>
          </a:solidFill>
          <a:latin typeface="+mn-lt"/>
          <a:ea typeface="+mn-ea"/>
          <a:cs typeface="+mn-cs"/>
        </a:defRPr>
      </a:lvl6pPr>
      <a:lvl7pPr marL="2035928" algn="l" defTabSz="678643" rtl="0" eaLnBrk="1" latinLnBrk="0" hangingPunct="1">
        <a:defRPr sz="1400" kern="1200">
          <a:solidFill>
            <a:schemeClr val="tx1"/>
          </a:solidFill>
          <a:latin typeface="+mn-lt"/>
          <a:ea typeface="+mn-ea"/>
          <a:cs typeface="+mn-cs"/>
        </a:defRPr>
      </a:lvl7pPr>
      <a:lvl8pPr marL="2375042" algn="l" defTabSz="678643" rtl="0" eaLnBrk="1" latinLnBrk="0" hangingPunct="1">
        <a:defRPr sz="1400" kern="1200">
          <a:solidFill>
            <a:schemeClr val="tx1"/>
          </a:solidFill>
          <a:latin typeface="+mn-lt"/>
          <a:ea typeface="+mn-ea"/>
          <a:cs typeface="+mn-cs"/>
        </a:defRPr>
      </a:lvl8pPr>
      <a:lvl9pPr marL="2714459" algn="l" defTabSz="678643" rtl="0" eaLnBrk="1" latinLnBrk="0" hangingPunct="1">
        <a:defRPr sz="14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337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00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00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007" tIns="34289" rIns="68007" bIns="34289" rtlCol="0">
            <a:spAutoFit/>
          </a:bodyPr>
          <a:lstStyle/>
          <a:p>
            <a:pPr marL="173492" indent="-1734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492" indent="-17349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517427284"/>
      </p:ext>
    </p:extLst>
  </p:cSld>
  <p:clrMap bg1="dk2" tx1="lt1" bg2="dk1" tx2="lt2" accent1="accent1" accent2="accent2" accent3="accent3" accent4="accent4" accent5="accent5" accent6="accent6" hlink="hlink" folHlink="folHlink"/>
  <p:sldLayoutIdLst>
    <p:sldLayoutId id="2147486161"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 id="2147486172" r:id="rId12"/>
    <p:sldLayoutId id="2147486173" r:id="rId13"/>
    <p:sldLayoutId id="2147486174" r:id="rId14"/>
    <p:sldLayoutId id="2147486175" r:id="rId15"/>
    <p:sldLayoutId id="214748617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46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930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896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861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922" indent="-1699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995" indent="-1663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735" indent="-1639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5855" indent="-1651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4644" indent="-1756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4128"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3961"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3616"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3260"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9306" rtl="0" eaLnBrk="1" latinLnBrk="0" hangingPunct="1">
        <a:defRPr sz="1400" kern="1200">
          <a:solidFill>
            <a:schemeClr val="tx1"/>
          </a:solidFill>
          <a:latin typeface="+mn-lt"/>
          <a:ea typeface="+mn-ea"/>
          <a:cs typeface="+mn-cs"/>
        </a:defRPr>
      </a:lvl1pPr>
      <a:lvl2pPr marL="339464" algn="l" defTabSz="679306" rtl="0" eaLnBrk="1" latinLnBrk="0" hangingPunct="1">
        <a:defRPr sz="1400" kern="1200">
          <a:solidFill>
            <a:schemeClr val="tx1"/>
          </a:solidFill>
          <a:latin typeface="+mn-lt"/>
          <a:ea typeface="+mn-ea"/>
          <a:cs typeface="+mn-cs"/>
        </a:defRPr>
      </a:lvl2pPr>
      <a:lvl3pPr marL="679306" algn="l" defTabSz="679306" rtl="0" eaLnBrk="1" latinLnBrk="0" hangingPunct="1">
        <a:defRPr sz="1400" kern="1200">
          <a:solidFill>
            <a:schemeClr val="tx1"/>
          </a:solidFill>
          <a:latin typeface="+mn-lt"/>
          <a:ea typeface="+mn-ea"/>
          <a:cs typeface="+mn-cs"/>
        </a:defRPr>
      </a:lvl3pPr>
      <a:lvl4pPr marL="1018960" algn="l" defTabSz="679306" rtl="0" eaLnBrk="1" latinLnBrk="0" hangingPunct="1">
        <a:defRPr sz="1400" kern="1200">
          <a:solidFill>
            <a:schemeClr val="tx1"/>
          </a:solidFill>
          <a:latin typeface="+mn-lt"/>
          <a:ea typeface="+mn-ea"/>
          <a:cs typeface="+mn-cs"/>
        </a:defRPr>
      </a:lvl4pPr>
      <a:lvl5pPr marL="1358612" algn="l" defTabSz="679306" rtl="0" eaLnBrk="1" latinLnBrk="0" hangingPunct="1">
        <a:defRPr sz="1400" kern="1200">
          <a:solidFill>
            <a:schemeClr val="tx1"/>
          </a:solidFill>
          <a:latin typeface="+mn-lt"/>
          <a:ea typeface="+mn-ea"/>
          <a:cs typeface="+mn-cs"/>
        </a:defRPr>
      </a:lvl5pPr>
      <a:lvl6pPr marL="1698455" algn="l" defTabSz="679306" rtl="0" eaLnBrk="1" latinLnBrk="0" hangingPunct="1">
        <a:defRPr sz="1400" kern="1200">
          <a:solidFill>
            <a:schemeClr val="tx1"/>
          </a:solidFill>
          <a:latin typeface="+mn-lt"/>
          <a:ea typeface="+mn-ea"/>
          <a:cs typeface="+mn-cs"/>
        </a:defRPr>
      </a:lvl6pPr>
      <a:lvl7pPr marL="2037917" algn="l" defTabSz="679306" rtl="0" eaLnBrk="1" latinLnBrk="0" hangingPunct="1">
        <a:defRPr sz="1400" kern="1200">
          <a:solidFill>
            <a:schemeClr val="tx1"/>
          </a:solidFill>
          <a:latin typeface="+mn-lt"/>
          <a:ea typeface="+mn-ea"/>
          <a:cs typeface="+mn-cs"/>
        </a:defRPr>
      </a:lvl7pPr>
      <a:lvl8pPr marL="2377382" algn="l" defTabSz="679306" rtl="0" eaLnBrk="1" latinLnBrk="0" hangingPunct="1">
        <a:defRPr sz="1400" kern="1200">
          <a:solidFill>
            <a:schemeClr val="tx1"/>
          </a:solidFill>
          <a:latin typeface="+mn-lt"/>
          <a:ea typeface="+mn-ea"/>
          <a:cs typeface="+mn-cs"/>
        </a:defRPr>
      </a:lvl8pPr>
      <a:lvl9pPr marL="2717107" algn="l" defTabSz="679306" rtl="0" eaLnBrk="1" latinLnBrk="0" hangingPunct="1">
        <a:defRPr sz="14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24963990"/>
      </p:ext>
    </p:extLst>
  </p:cSld>
  <p:clrMap bg1="dk2" tx1="lt1" bg2="dk1" tx2="lt2" accent1="accent1" accent2="accent2" accent3="accent3" accent4="accent4" accent5="accent5" accent6="accent6" hlink="hlink" folHlink="folHlink"/>
  <p:sldLayoutIdLst>
    <p:sldLayoutId id="2147486178" r:id="rId1"/>
    <p:sldLayoutId id="2147486179" r:id="rId2"/>
    <p:sldLayoutId id="2147486180" r:id="rId3"/>
    <p:sldLayoutId id="2147486181" r:id="rId4"/>
    <p:sldLayoutId id="2147486182" r:id="rId5"/>
    <p:sldLayoutId id="2147486183" r:id="rId6"/>
    <p:sldLayoutId id="2147486184" r:id="rId7"/>
    <p:sldLayoutId id="2147486185" r:id="rId8"/>
    <p:sldLayoutId id="2147486186" r:id="rId9"/>
    <p:sldLayoutId id="2147486187" r:id="rId10"/>
    <p:sldLayoutId id="2147486188" r:id="rId11"/>
    <p:sldLayoutId id="2147486189" r:id="rId12"/>
    <p:sldLayoutId id="2147486190" r:id="rId13"/>
    <p:sldLayoutId id="2147486191" r:id="rId14"/>
    <p:sldLayoutId id="2147486192" r:id="rId15"/>
    <p:sldLayoutId id="2147486193" r:id="rId16"/>
    <p:sldLayoutId id="2147486194" r:id="rId17"/>
    <p:sldLayoutId id="2147486195" r:id="rId18"/>
    <p:sldLayoutId id="2147486196" r:id="rId19"/>
    <p:sldLayoutId id="2147486197" r:id="rId20"/>
    <p:sldLayoutId id="2147486198" r:id="rId21"/>
    <p:sldLayoutId id="2147486199" r:id="rId22"/>
    <p:sldLayoutId id="2147486201" r:id="rId23"/>
    <p:sldLayoutId id="2147486202" r:id="rId24"/>
    <p:sldLayoutId id="2147486203" r:id="rId25"/>
    <p:sldLayoutId id="2147486204" r:id="rId26"/>
    <p:sldLayoutId id="2147486205" r:id="rId27"/>
    <p:sldLayoutId id="2147486206" r:id="rId28"/>
    <p:sldLayoutId id="2147486207" r:id="rId29"/>
    <p:sldLayoutId id="2147486208" r:id="rId30"/>
    <p:sldLayoutId id="2147486209" r:id="rId31"/>
    <p:sldLayoutId id="2147486210" r:id="rId32"/>
    <p:sldLayoutId id="2147486211" r:id="rId33"/>
    <p:sldLayoutId id="2147486212" r:id="rId34"/>
    <p:sldLayoutId id="2147486213" r:id="rId35"/>
    <p:sldLayoutId id="2147486214" r:id="rId36"/>
    <p:sldLayoutId id="2147486215" r:id="rId37"/>
    <p:sldLayoutId id="2147486216" r:id="rId38"/>
    <p:sldLayoutId id="2147486217" r:id="rId39"/>
    <p:sldLayoutId id="2147486218" r:id="rId40"/>
    <p:sldLayoutId id="2147486219" r:id="rId41"/>
    <p:sldLayoutId id="2147486220" r:id="rId42"/>
    <p:sldLayoutId id="2147486221" r:id="rId43"/>
    <p:sldLayoutId id="214748622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09697300"/>
      </p:ext>
    </p:extLst>
  </p:cSld>
  <p:clrMap bg1="dk2" tx1="lt1" bg2="dk1" tx2="lt2" accent1="accent1" accent2="accent2" accent3="accent3" accent4="accent4" accent5="accent5" accent6="accent6" hlink="hlink" folHlink="folHlink"/>
  <p:sldLayoutIdLst>
    <p:sldLayoutId id="2147486225" r:id="rId1"/>
    <p:sldLayoutId id="2147486226" r:id="rId2"/>
    <p:sldLayoutId id="2147486227" r:id="rId3"/>
    <p:sldLayoutId id="2147486228" r:id="rId4"/>
    <p:sldLayoutId id="2147486229" r:id="rId5"/>
    <p:sldLayoutId id="2147486230" r:id="rId6"/>
    <p:sldLayoutId id="2147486231" r:id="rId7"/>
    <p:sldLayoutId id="2147486232" r:id="rId8"/>
    <p:sldLayoutId id="2147486233" r:id="rId9"/>
    <p:sldLayoutId id="2147486234" r:id="rId10"/>
    <p:sldLayoutId id="2147486235" r:id="rId11"/>
    <p:sldLayoutId id="2147486236" r:id="rId12"/>
    <p:sldLayoutId id="2147486237" r:id="rId13"/>
    <p:sldLayoutId id="2147486238" r:id="rId14"/>
    <p:sldLayoutId id="2147486239" r:id="rId15"/>
    <p:sldLayoutId id="2147486240" r:id="rId16"/>
    <p:sldLayoutId id="2147486241" r:id="rId17"/>
    <p:sldLayoutId id="2147486242" r:id="rId18"/>
    <p:sldLayoutId id="2147486243" r:id="rId19"/>
    <p:sldLayoutId id="2147486244" r:id="rId20"/>
    <p:sldLayoutId id="2147486245" r:id="rId21"/>
    <p:sldLayoutId id="2147486246"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73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73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73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73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2215655"/>
      </p:ext>
    </p:extLst>
  </p:cSld>
  <p:clrMap bg1="dk2" tx1="lt1" bg2="dk1" tx2="lt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0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73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25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1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20" indent="-22172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617" indent="-22648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079" indent="-21398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417" indent="-21536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074" indent="-22965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00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213"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574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39956"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735" rtl="0" eaLnBrk="1" latinLnBrk="0" hangingPunct="1">
        <a:defRPr sz="1800" kern="1200">
          <a:solidFill>
            <a:schemeClr val="tx1"/>
          </a:solidFill>
          <a:latin typeface="+mn-lt"/>
          <a:ea typeface="+mn-ea"/>
          <a:cs typeface="+mn-cs"/>
        </a:defRPr>
      </a:lvl1pPr>
      <a:lvl2pPr marL="444401" algn="l" defTabSz="888735" rtl="0" eaLnBrk="1" latinLnBrk="0" hangingPunct="1">
        <a:defRPr sz="1800" kern="1200">
          <a:solidFill>
            <a:schemeClr val="tx1"/>
          </a:solidFill>
          <a:latin typeface="+mn-lt"/>
          <a:ea typeface="+mn-ea"/>
          <a:cs typeface="+mn-cs"/>
        </a:defRPr>
      </a:lvl2pPr>
      <a:lvl3pPr marL="888735" algn="l" defTabSz="888735" rtl="0" eaLnBrk="1" latinLnBrk="0" hangingPunct="1">
        <a:defRPr sz="1800" kern="1200">
          <a:solidFill>
            <a:schemeClr val="tx1"/>
          </a:solidFill>
          <a:latin typeface="+mn-lt"/>
          <a:ea typeface="+mn-ea"/>
          <a:cs typeface="+mn-cs"/>
        </a:defRPr>
      </a:lvl3pPr>
      <a:lvl4pPr marL="1333259" algn="l" defTabSz="888735" rtl="0" eaLnBrk="1" latinLnBrk="0" hangingPunct="1">
        <a:defRPr sz="1800" kern="1200">
          <a:solidFill>
            <a:schemeClr val="tx1"/>
          </a:solidFill>
          <a:latin typeface="+mn-lt"/>
          <a:ea typeface="+mn-ea"/>
          <a:cs typeface="+mn-cs"/>
        </a:defRPr>
      </a:lvl4pPr>
      <a:lvl5pPr marL="1777184" algn="l" defTabSz="888735" rtl="0" eaLnBrk="1" latinLnBrk="0" hangingPunct="1">
        <a:defRPr sz="1800" kern="1200">
          <a:solidFill>
            <a:schemeClr val="tx1"/>
          </a:solidFill>
          <a:latin typeface="+mn-lt"/>
          <a:ea typeface="+mn-ea"/>
          <a:cs typeface="+mn-cs"/>
        </a:defRPr>
      </a:lvl5pPr>
      <a:lvl6pPr marL="2221349" algn="l" defTabSz="888735" rtl="0" eaLnBrk="1" latinLnBrk="0" hangingPunct="1">
        <a:defRPr sz="1800" kern="1200">
          <a:solidFill>
            <a:schemeClr val="tx1"/>
          </a:solidFill>
          <a:latin typeface="+mn-lt"/>
          <a:ea typeface="+mn-ea"/>
          <a:cs typeface="+mn-cs"/>
        </a:defRPr>
      </a:lvl6pPr>
      <a:lvl7pPr marL="2665811" algn="l" defTabSz="888735" rtl="0" eaLnBrk="1" latinLnBrk="0" hangingPunct="1">
        <a:defRPr sz="1800" kern="1200">
          <a:solidFill>
            <a:schemeClr val="tx1"/>
          </a:solidFill>
          <a:latin typeface="+mn-lt"/>
          <a:ea typeface="+mn-ea"/>
          <a:cs typeface="+mn-cs"/>
        </a:defRPr>
      </a:lvl7pPr>
      <a:lvl8pPr marL="3110165" algn="l" defTabSz="888735" rtl="0" eaLnBrk="1" latinLnBrk="0" hangingPunct="1">
        <a:defRPr sz="1800" kern="1200">
          <a:solidFill>
            <a:schemeClr val="tx1"/>
          </a:solidFill>
          <a:latin typeface="+mn-lt"/>
          <a:ea typeface="+mn-ea"/>
          <a:cs typeface="+mn-cs"/>
        </a:defRPr>
      </a:lvl8pPr>
      <a:lvl9pPr marL="3554340" algn="l" defTabSz="88873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43050473"/>
      </p:ext>
    </p:extLst>
  </p:cSld>
  <p:clrMap bg1="dk2" tx1="lt1" bg2="dk1" tx2="lt2" accent1="accent1" accent2="accent2" accent3="accent3" accent4="accent4" accent5="accent5" accent6="accent6" hlink="hlink" folHlink="folHlink"/>
  <p:sldLayoutIdLst>
    <p:sldLayoutId id="2147486272" r:id="rId1"/>
    <p:sldLayoutId id="2147486273" r:id="rId2"/>
    <p:sldLayoutId id="2147486274" r:id="rId3"/>
    <p:sldLayoutId id="2147486275" r:id="rId4"/>
    <p:sldLayoutId id="2147486276" r:id="rId5"/>
    <p:sldLayoutId id="2147486277" r:id="rId6"/>
    <p:sldLayoutId id="2147486278" r:id="rId7"/>
    <p:sldLayoutId id="2147486279" r:id="rId8"/>
    <p:sldLayoutId id="2147486280" r:id="rId9"/>
    <p:sldLayoutId id="2147486281" r:id="rId10"/>
    <p:sldLayoutId id="2147486282" r:id="rId11"/>
    <p:sldLayoutId id="2147486283" r:id="rId12"/>
    <p:sldLayoutId id="2147486284" r:id="rId13"/>
    <p:sldLayoutId id="2147486285" r:id="rId14"/>
    <p:sldLayoutId id="2147486286" r:id="rId15"/>
    <p:sldLayoutId id="2147486287" r:id="rId16"/>
    <p:sldLayoutId id="2147486288" r:id="rId17"/>
    <p:sldLayoutId id="2147486289" r:id="rId18"/>
    <p:sldLayoutId id="2147486290" r:id="rId19"/>
    <p:sldLayoutId id="2147486291" r:id="rId20"/>
    <p:sldLayoutId id="2147486292" r:id="rId21"/>
    <p:sldLayoutId id="2147486293" r:id="rId22"/>
    <p:sldLayoutId id="2147486295" r:id="rId23"/>
    <p:sldLayoutId id="2147486296" r:id="rId24"/>
    <p:sldLayoutId id="2147486297" r:id="rId25"/>
    <p:sldLayoutId id="2147486298" r:id="rId26"/>
    <p:sldLayoutId id="2147486299" r:id="rId27"/>
    <p:sldLayoutId id="2147486300" r:id="rId28"/>
    <p:sldLayoutId id="2147486301" r:id="rId29"/>
    <p:sldLayoutId id="2147486302" r:id="rId30"/>
    <p:sldLayoutId id="2147486303" r:id="rId31"/>
    <p:sldLayoutId id="2147486304" r:id="rId32"/>
    <p:sldLayoutId id="2147486305" r:id="rId33"/>
    <p:sldLayoutId id="2147486306" r:id="rId34"/>
    <p:sldLayoutId id="2147486307" r:id="rId35"/>
    <p:sldLayoutId id="2147486308" r:id="rId36"/>
    <p:sldLayoutId id="2147486309" r:id="rId37"/>
    <p:sldLayoutId id="2147486310" r:id="rId38"/>
    <p:sldLayoutId id="2147486311" r:id="rId39"/>
    <p:sldLayoutId id="2147486312" r:id="rId40"/>
    <p:sldLayoutId id="2147486313" r:id="rId41"/>
    <p:sldLayoutId id="2147486314" r:id="rId42"/>
    <p:sldLayoutId id="2147486315" r:id="rId43"/>
    <p:sldLayoutId id="214748631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94" y="482641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2020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902927">
              <a:defRPr/>
            </a:pPr>
            <a:fld id="{20FE3A23-B949-4828-A943-DC5D8F8A3399}" type="slidenum">
              <a:rPr lang="en-US" smtClean="0"/>
              <a:pPr defTabSz="9029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902927">
              <a:defRPr/>
            </a:pPr>
            <a:endParaRPr lang="zh-TW" altLang="en-US"/>
          </a:p>
        </p:txBody>
      </p:sp>
      <p:pic>
        <p:nvPicPr>
          <p:cNvPr id="90119" name="Picture 14"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20217" tIns="60107" rIns="120217" bIns="60107"/>
          <a:lstStyle/>
          <a:p>
            <a:pPr defTabSz="9029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9029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4337783"/>
      </p:ext>
    </p:extLst>
  </p:cSld>
  <p:clrMap bg1="dk2" tx1="lt1" bg2="dk1"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6004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2015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8020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4025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9282" indent="-2992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5092" indent="-29307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93955" indent="-28868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35358" indent="-29059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11952" indent="-3094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713592"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313998"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914420"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514856"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200940" rtl="0" eaLnBrk="1" latinLnBrk="0" hangingPunct="1">
        <a:defRPr sz="2400" kern="1200">
          <a:solidFill>
            <a:schemeClr val="tx1"/>
          </a:solidFill>
          <a:latin typeface="+mn-lt"/>
          <a:ea typeface="+mn-ea"/>
          <a:cs typeface="+mn-cs"/>
        </a:defRPr>
      </a:lvl1pPr>
      <a:lvl2pPr marL="600470" algn="l" defTabSz="1200940" rtl="0" eaLnBrk="1" latinLnBrk="0" hangingPunct="1">
        <a:defRPr sz="2400" kern="1200">
          <a:solidFill>
            <a:schemeClr val="tx1"/>
          </a:solidFill>
          <a:latin typeface="+mn-lt"/>
          <a:ea typeface="+mn-ea"/>
          <a:cs typeface="+mn-cs"/>
        </a:defRPr>
      </a:lvl2pPr>
      <a:lvl3pPr marL="1201575" algn="l" defTabSz="1200940" rtl="0" eaLnBrk="1" latinLnBrk="0" hangingPunct="1">
        <a:defRPr sz="2400" kern="1200">
          <a:solidFill>
            <a:schemeClr val="tx1"/>
          </a:solidFill>
          <a:latin typeface="+mn-lt"/>
          <a:ea typeface="+mn-ea"/>
          <a:cs typeface="+mn-cs"/>
        </a:defRPr>
      </a:lvl3pPr>
      <a:lvl4pPr marL="1802045" algn="l" defTabSz="1200940" rtl="0" eaLnBrk="1" latinLnBrk="0" hangingPunct="1">
        <a:defRPr sz="2400" kern="1200">
          <a:solidFill>
            <a:schemeClr val="tx1"/>
          </a:solidFill>
          <a:latin typeface="+mn-lt"/>
          <a:ea typeface="+mn-ea"/>
          <a:cs typeface="+mn-cs"/>
        </a:defRPr>
      </a:lvl4pPr>
      <a:lvl5pPr marL="2402513" algn="l" defTabSz="1200940" rtl="0" eaLnBrk="1" latinLnBrk="0" hangingPunct="1">
        <a:defRPr sz="2400" kern="1200">
          <a:solidFill>
            <a:schemeClr val="tx1"/>
          </a:solidFill>
          <a:latin typeface="+mn-lt"/>
          <a:ea typeface="+mn-ea"/>
          <a:cs typeface="+mn-cs"/>
        </a:defRPr>
      </a:lvl5pPr>
      <a:lvl6pPr marL="3003620" algn="l" defTabSz="1200940" rtl="0" eaLnBrk="1" latinLnBrk="0" hangingPunct="1">
        <a:defRPr sz="2400" kern="1200">
          <a:solidFill>
            <a:schemeClr val="tx1"/>
          </a:solidFill>
          <a:latin typeface="+mn-lt"/>
          <a:ea typeface="+mn-ea"/>
          <a:cs typeface="+mn-cs"/>
        </a:defRPr>
      </a:lvl6pPr>
      <a:lvl7pPr marL="3604037" algn="l" defTabSz="1200940" rtl="0" eaLnBrk="1" latinLnBrk="0" hangingPunct="1">
        <a:defRPr sz="2400" kern="1200">
          <a:solidFill>
            <a:schemeClr val="tx1"/>
          </a:solidFill>
          <a:latin typeface="+mn-lt"/>
          <a:ea typeface="+mn-ea"/>
          <a:cs typeface="+mn-cs"/>
        </a:defRPr>
      </a:lvl7pPr>
      <a:lvl8pPr marL="4204451" algn="l" defTabSz="1200940" rtl="0" eaLnBrk="1" latinLnBrk="0" hangingPunct="1">
        <a:defRPr sz="2400" kern="1200">
          <a:solidFill>
            <a:schemeClr val="tx1"/>
          </a:solidFill>
          <a:latin typeface="+mn-lt"/>
          <a:ea typeface="+mn-ea"/>
          <a:cs typeface="+mn-cs"/>
        </a:defRPr>
      </a:lvl8pPr>
      <a:lvl9pPr marL="4804883" algn="l" defTabSz="1200940" rtl="0" eaLnBrk="1" latinLnBrk="0" hangingPunct="1">
        <a:defRPr sz="24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73978923"/>
      </p:ext>
    </p:extLst>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 id="2147486352" r:id="rId12"/>
    <p:sldLayoutId id="2147486353" r:id="rId13"/>
    <p:sldLayoutId id="2147486354" r:id="rId14"/>
    <p:sldLayoutId id="2147486355" r:id="rId15"/>
    <p:sldLayoutId id="2147486356" r:id="rId16"/>
    <p:sldLayoutId id="2147486357" r:id="rId17"/>
    <p:sldLayoutId id="214748635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440646646"/>
      </p:ext>
    </p:extLst>
  </p:cSld>
  <p:clrMap bg1="dk2" tx1="lt1" bg2="dk1" tx2="lt2" accent1="accent1" accent2="accent2" accent3="accent3" accent4="accent4" accent5="accent5" accent6="accent6" hlink="hlink" folHlink="folHlink"/>
  <p:sldLayoutIdLst>
    <p:sldLayoutId id="2147486360" r:id="rId1"/>
    <p:sldLayoutId id="2147486361" r:id="rId2"/>
    <p:sldLayoutId id="2147486362" r:id="rId3"/>
    <p:sldLayoutId id="2147486363" r:id="rId4"/>
    <p:sldLayoutId id="2147486364" r:id="rId5"/>
    <p:sldLayoutId id="2147486365" r:id="rId6"/>
    <p:sldLayoutId id="2147486366" r:id="rId7"/>
    <p:sldLayoutId id="2147486367" r:id="rId8"/>
    <p:sldLayoutId id="2147486368" r:id="rId9"/>
    <p:sldLayoutId id="2147486369" r:id="rId10"/>
    <p:sldLayoutId id="2147486370" r:id="rId11"/>
    <p:sldLayoutId id="2147486371" r:id="rId12"/>
    <p:sldLayoutId id="2147486372" r:id="rId13"/>
    <p:sldLayoutId id="2147486373" r:id="rId14"/>
    <p:sldLayoutId id="2147486374" r:id="rId15"/>
    <p:sldLayoutId id="2147486375" r:id="rId16"/>
    <p:sldLayoutId id="2147486376" r:id="rId17"/>
    <p:sldLayoutId id="2147486377" r:id="rId18"/>
    <p:sldLayoutId id="2147486378" r:id="rId19"/>
    <p:sldLayoutId id="2147486379" r:id="rId20"/>
    <p:sldLayoutId id="2147486380" r:id="rId21"/>
    <p:sldLayoutId id="2147486381" r:id="rId22"/>
    <p:sldLayoutId id="2147486383" r:id="rId23"/>
    <p:sldLayoutId id="2147486384" r:id="rId24"/>
    <p:sldLayoutId id="2147486385" r:id="rId25"/>
    <p:sldLayoutId id="2147486386" r:id="rId26"/>
    <p:sldLayoutId id="2147486387" r:id="rId27"/>
    <p:sldLayoutId id="2147486388" r:id="rId28"/>
    <p:sldLayoutId id="2147486389" r:id="rId29"/>
    <p:sldLayoutId id="2147486390" r:id="rId30"/>
    <p:sldLayoutId id="2147486391" r:id="rId31"/>
    <p:sldLayoutId id="2147486392" r:id="rId32"/>
    <p:sldLayoutId id="2147486393" r:id="rId33"/>
    <p:sldLayoutId id="2147486394" r:id="rId34"/>
    <p:sldLayoutId id="2147486395" r:id="rId35"/>
    <p:sldLayoutId id="2147486396" r:id="rId36"/>
    <p:sldLayoutId id="2147486397" r:id="rId37"/>
    <p:sldLayoutId id="2147486398" r:id="rId38"/>
    <p:sldLayoutId id="2147486399" r:id="rId39"/>
    <p:sldLayoutId id="2147486400" r:id="rId40"/>
    <p:sldLayoutId id="2147486401" r:id="rId41"/>
    <p:sldLayoutId id="2147486402" r:id="rId42"/>
    <p:sldLayoutId id="2147486403" r:id="rId43"/>
    <p:sldLayoutId id="2147486404"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449828318"/>
      </p:ext>
    </p:extLst>
  </p:cSld>
  <p:clrMap bg1="lt1" tx1="dk1" bg2="lt2" tx2="dk2" accent1="accent1" accent2="accent2" accent3="accent3" accent4="accent4" accent5="accent5" accent6="accent6" hlink="hlink" folHlink="folHlink"/>
  <p:sldLayoutIdLst>
    <p:sldLayoutId id="2147486406" r:id="rId1"/>
    <p:sldLayoutId id="2147486407" r:id="rId2"/>
    <p:sldLayoutId id="2147486408" r:id="rId3"/>
    <p:sldLayoutId id="2147486409" r:id="rId4"/>
    <p:sldLayoutId id="2147486410" r:id="rId5"/>
    <p:sldLayoutId id="2147486411" r:id="rId6"/>
    <p:sldLayoutId id="2147486412" r:id="rId7"/>
    <p:sldLayoutId id="2147486413" r:id="rId8"/>
    <p:sldLayoutId id="2147486414" r:id="rId9"/>
    <p:sldLayoutId id="2147486415" r:id="rId10"/>
    <p:sldLayoutId id="2147486416" r:id="rId11"/>
    <p:sldLayoutId id="2147486418" r:id="rId12"/>
    <p:sldLayoutId id="2147486419" r:id="rId13"/>
    <p:sldLayoutId id="2147486420" r:id="rId14"/>
    <p:sldLayoutId id="2147486421" r:id="rId15"/>
    <p:sldLayoutId id="2147486422"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5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0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7980">
              <a:defRPr/>
            </a:pPr>
            <a:fld id="{20FE3A23-B949-4828-A943-DC5D8F8A3399}" type="slidenum">
              <a:rPr lang="en-US" smtClean="0"/>
              <a:pPr defTabSz="67798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798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08" tIns="45153" rIns="90308" bIns="45153"/>
          <a:lstStyle/>
          <a:p>
            <a:pPr defTabSz="67798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798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39788322"/>
      </p:ext>
    </p:extLst>
  </p:cSld>
  <p:clrMap bg1="dk2" tx1="lt1" bg2="dk1"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8" r:id="rId13"/>
    <p:sldLayoutId id="2147486439" r:id="rId14"/>
    <p:sldLayoutId id="2147486440" r:id="rId15"/>
    <p:sldLayoutId id="2147486441" r:id="rId16"/>
    <p:sldLayoutId id="2147486442" r:id="rId17"/>
    <p:sldLayoutId id="214748644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75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28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2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49" indent="-224249"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634" indent="-21948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090" indent="-21631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386" indent="-21789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184" indent="-23218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62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7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02"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06"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65" rtl="0" eaLnBrk="1" latinLnBrk="0" hangingPunct="1">
        <a:defRPr sz="1800" kern="1200">
          <a:solidFill>
            <a:schemeClr val="tx1"/>
          </a:solidFill>
          <a:latin typeface="+mn-lt"/>
          <a:ea typeface="+mn-ea"/>
          <a:cs typeface="+mn-cs"/>
        </a:defRPr>
      </a:lvl1pPr>
      <a:lvl2pPr marL="450754" algn="l" defTabSz="901565" rtl="0" eaLnBrk="1" latinLnBrk="0" hangingPunct="1">
        <a:defRPr sz="1800" kern="1200">
          <a:solidFill>
            <a:schemeClr val="tx1"/>
          </a:solidFill>
          <a:latin typeface="+mn-lt"/>
          <a:ea typeface="+mn-ea"/>
          <a:cs typeface="+mn-cs"/>
        </a:defRPr>
      </a:lvl2pPr>
      <a:lvl3pPr marL="901565" algn="l" defTabSz="901565" rtl="0" eaLnBrk="1" latinLnBrk="0" hangingPunct="1">
        <a:defRPr sz="1800" kern="1200">
          <a:solidFill>
            <a:schemeClr val="tx1"/>
          </a:solidFill>
          <a:latin typeface="+mn-lt"/>
          <a:ea typeface="+mn-ea"/>
          <a:cs typeface="+mn-cs"/>
        </a:defRPr>
      </a:lvl3pPr>
      <a:lvl4pPr marL="1352288" algn="l" defTabSz="901565" rtl="0" eaLnBrk="1" latinLnBrk="0" hangingPunct="1">
        <a:defRPr sz="1800" kern="1200">
          <a:solidFill>
            <a:schemeClr val="tx1"/>
          </a:solidFill>
          <a:latin typeface="+mn-lt"/>
          <a:ea typeface="+mn-ea"/>
          <a:cs typeface="+mn-cs"/>
        </a:defRPr>
      </a:lvl4pPr>
      <a:lvl5pPr marL="1803128" algn="l" defTabSz="901565" rtl="0" eaLnBrk="1" latinLnBrk="0" hangingPunct="1">
        <a:defRPr sz="1800" kern="1200">
          <a:solidFill>
            <a:schemeClr val="tx1"/>
          </a:solidFill>
          <a:latin typeface="+mn-lt"/>
          <a:ea typeface="+mn-ea"/>
          <a:cs typeface="+mn-cs"/>
        </a:defRPr>
      </a:lvl5pPr>
      <a:lvl6pPr marL="2253523" algn="l" defTabSz="901565" rtl="0" eaLnBrk="1" latinLnBrk="0" hangingPunct="1">
        <a:defRPr sz="1800" kern="1200">
          <a:solidFill>
            <a:schemeClr val="tx1"/>
          </a:solidFill>
          <a:latin typeface="+mn-lt"/>
          <a:ea typeface="+mn-ea"/>
          <a:cs typeface="+mn-cs"/>
        </a:defRPr>
      </a:lvl6pPr>
      <a:lvl7pPr marL="2704390" algn="l" defTabSz="901565" rtl="0" eaLnBrk="1" latinLnBrk="0" hangingPunct="1">
        <a:defRPr sz="1800" kern="1200">
          <a:solidFill>
            <a:schemeClr val="tx1"/>
          </a:solidFill>
          <a:latin typeface="+mn-lt"/>
          <a:ea typeface="+mn-ea"/>
          <a:cs typeface="+mn-cs"/>
        </a:defRPr>
      </a:lvl7pPr>
      <a:lvl8pPr marL="3155159" algn="l" defTabSz="901565" rtl="0" eaLnBrk="1" latinLnBrk="0" hangingPunct="1">
        <a:defRPr sz="1800" kern="1200">
          <a:solidFill>
            <a:schemeClr val="tx1"/>
          </a:solidFill>
          <a:latin typeface="+mn-lt"/>
          <a:ea typeface="+mn-ea"/>
          <a:cs typeface="+mn-cs"/>
        </a:defRPr>
      </a:lvl8pPr>
      <a:lvl9pPr marL="3606017" algn="l" defTabSz="901565"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3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4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303">
              <a:defRPr/>
            </a:pPr>
            <a:fld id="{20FE3A23-B949-4828-A943-DC5D8F8A3399}" type="slidenum">
              <a:rPr lang="en-US" smtClean="0"/>
              <a:pPr defTabSz="67830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30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46" tIns="45172" rIns="90346" bIns="45172"/>
          <a:lstStyle/>
          <a:p>
            <a:pPr defTabSz="67830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30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817924912"/>
      </p:ext>
    </p:extLst>
  </p:cSld>
  <p:clrMap bg1="dk2" tx1="lt1" bg2="dk1" tx2="lt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8" r:id="rId13"/>
    <p:sldLayoutId id="2147486459" r:id="rId14"/>
    <p:sldLayoutId id="2147486460" r:id="rId15"/>
    <p:sldLayoutId id="2147486461" r:id="rId16"/>
    <p:sldLayoutId id="2147486462" r:id="rId17"/>
    <p:sldLayoutId id="21474864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96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99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91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9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63" indent="-22436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900" indent="-21959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518" indent="-21642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956" indent="-21801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925" indent="-23229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7217"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7926"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8999"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0002"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993" rtl="0" eaLnBrk="1" latinLnBrk="0" hangingPunct="1">
        <a:defRPr sz="1800" kern="1200">
          <a:solidFill>
            <a:schemeClr val="tx1"/>
          </a:solidFill>
          <a:latin typeface="+mn-lt"/>
          <a:ea typeface="+mn-ea"/>
          <a:cs typeface="+mn-cs"/>
        </a:defRPr>
      </a:lvl1pPr>
      <a:lvl2pPr marL="450963" algn="l" defTabSz="901993" rtl="0" eaLnBrk="1" latinLnBrk="0" hangingPunct="1">
        <a:defRPr sz="1800" kern="1200">
          <a:solidFill>
            <a:schemeClr val="tx1"/>
          </a:solidFill>
          <a:latin typeface="+mn-lt"/>
          <a:ea typeface="+mn-ea"/>
          <a:cs typeface="+mn-cs"/>
        </a:defRPr>
      </a:lvl2pPr>
      <a:lvl3pPr marL="901993" algn="l" defTabSz="901993" rtl="0" eaLnBrk="1" latinLnBrk="0" hangingPunct="1">
        <a:defRPr sz="1800" kern="1200">
          <a:solidFill>
            <a:schemeClr val="tx1"/>
          </a:solidFill>
          <a:latin typeface="+mn-lt"/>
          <a:ea typeface="+mn-ea"/>
          <a:cs typeface="+mn-cs"/>
        </a:defRPr>
      </a:lvl3pPr>
      <a:lvl4pPr marL="1352915" algn="l" defTabSz="901993" rtl="0" eaLnBrk="1" latinLnBrk="0" hangingPunct="1">
        <a:defRPr sz="1800" kern="1200">
          <a:solidFill>
            <a:schemeClr val="tx1"/>
          </a:solidFill>
          <a:latin typeface="+mn-lt"/>
          <a:ea typeface="+mn-ea"/>
          <a:cs typeface="+mn-cs"/>
        </a:defRPr>
      </a:lvl4pPr>
      <a:lvl5pPr marL="1803983" algn="l" defTabSz="901993" rtl="0" eaLnBrk="1" latinLnBrk="0" hangingPunct="1">
        <a:defRPr sz="1800" kern="1200">
          <a:solidFill>
            <a:schemeClr val="tx1"/>
          </a:solidFill>
          <a:latin typeface="+mn-lt"/>
          <a:ea typeface="+mn-ea"/>
          <a:cs typeface="+mn-cs"/>
        </a:defRPr>
      </a:lvl5pPr>
      <a:lvl6pPr marL="2254587" algn="l" defTabSz="901993" rtl="0" eaLnBrk="1" latinLnBrk="0" hangingPunct="1">
        <a:defRPr sz="1800" kern="1200">
          <a:solidFill>
            <a:schemeClr val="tx1"/>
          </a:solidFill>
          <a:latin typeface="+mn-lt"/>
          <a:ea typeface="+mn-ea"/>
          <a:cs typeface="+mn-cs"/>
        </a:defRPr>
      </a:lvl6pPr>
      <a:lvl7pPr marL="2705672" algn="l" defTabSz="901993" rtl="0" eaLnBrk="1" latinLnBrk="0" hangingPunct="1">
        <a:defRPr sz="1800" kern="1200">
          <a:solidFill>
            <a:schemeClr val="tx1"/>
          </a:solidFill>
          <a:latin typeface="+mn-lt"/>
          <a:ea typeface="+mn-ea"/>
          <a:cs typeface="+mn-cs"/>
        </a:defRPr>
      </a:lvl7pPr>
      <a:lvl8pPr marL="3156660" algn="l" defTabSz="901993" rtl="0" eaLnBrk="1" latinLnBrk="0" hangingPunct="1">
        <a:defRPr sz="1800" kern="1200">
          <a:solidFill>
            <a:schemeClr val="tx1"/>
          </a:solidFill>
          <a:latin typeface="+mn-lt"/>
          <a:ea typeface="+mn-ea"/>
          <a:cs typeface="+mn-cs"/>
        </a:defRPr>
      </a:lvl8pPr>
      <a:lvl9pPr marL="3607727" algn="l" defTabSz="901993"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1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8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643">
              <a:defRPr/>
            </a:pPr>
            <a:fld id="{20FE3A23-B949-4828-A943-DC5D8F8A3399}" type="slidenum">
              <a:rPr lang="en-US" smtClean="0"/>
              <a:pPr defTabSz="67864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64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86" tIns="45192" rIns="90386" bIns="45192"/>
          <a:lstStyle/>
          <a:p>
            <a:pPr defTabSz="67864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64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7783166"/>
      </p:ext>
    </p:extLst>
  </p:cSld>
  <p:clrMap bg1="dk2" tx1="lt1" bg2="dk1" tx2="lt2" accent1="accent1" accent2="accent2" accent3="accent3" accent4="accent4" accent5="accent5" accent6="accent6" hlink="hlink" folHlink="folHlink"/>
  <p:sldLayoutIdLst>
    <p:sldLayoutId id="2147486465" r:id="rId1"/>
    <p:sldLayoutId id="2147486466" r:id="rId2"/>
    <p:sldLayoutId id="2147486467" r:id="rId3"/>
    <p:sldLayoutId id="2147486468" r:id="rId4"/>
    <p:sldLayoutId id="2147486469" r:id="rId5"/>
    <p:sldLayoutId id="2147486470" r:id="rId6"/>
    <p:sldLayoutId id="2147486471" r:id="rId7"/>
    <p:sldLayoutId id="2147486472" r:id="rId8"/>
    <p:sldLayoutId id="2147486473" r:id="rId9"/>
    <p:sldLayoutId id="2147486474" r:id="rId10"/>
    <p:sldLayoutId id="2147486475" r:id="rId11"/>
    <p:sldLayoutId id="2147486476" r:id="rId12"/>
    <p:sldLayoutId id="2147486478" r:id="rId13"/>
    <p:sldLayoutId id="2147486479" r:id="rId14"/>
    <p:sldLayoutId id="2147486480" r:id="rId15"/>
    <p:sldLayoutId id="2147486481" r:id="rId16"/>
    <p:sldLayoutId id="2147486482" r:id="rId17"/>
    <p:sldLayoutId id="21474864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118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24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357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48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483" indent="-22448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7180" indent="-21971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968" indent="-21654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8556" indent="-21813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6705" indent="-23241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8237"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9166"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0469"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1682"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2443" rtl="0" eaLnBrk="1" latinLnBrk="0" hangingPunct="1">
        <a:defRPr sz="1800" kern="1200">
          <a:solidFill>
            <a:schemeClr val="tx1"/>
          </a:solidFill>
          <a:latin typeface="+mn-lt"/>
          <a:ea typeface="+mn-ea"/>
          <a:cs typeface="+mn-cs"/>
        </a:defRPr>
      </a:lvl1pPr>
      <a:lvl2pPr marL="451183" algn="l" defTabSz="902443" rtl="0" eaLnBrk="1" latinLnBrk="0" hangingPunct="1">
        <a:defRPr sz="1800" kern="1200">
          <a:solidFill>
            <a:schemeClr val="tx1"/>
          </a:solidFill>
          <a:latin typeface="+mn-lt"/>
          <a:ea typeface="+mn-ea"/>
          <a:cs typeface="+mn-cs"/>
        </a:defRPr>
      </a:lvl2pPr>
      <a:lvl3pPr marL="902443" algn="l" defTabSz="902443" rtl="0" eaLnBrk="1" latinLnBrk="0" hangingPunct="1">
        <a:defRPr sz="1800" kern="1200">
          <a:solidFill>
            <a:schemeClr val="tx1"/>
          </a:solidFill>
          <a:latin typeface="+mn-lt"/>
          <a:ea typeface="+mn-ea"/>
          <a:cs typeface="+mn-cs"/>
        </a:defRPr>
      </a:lvl3pPr>
      <a:lvl4pPr marL="1353575" algn="l" defTabSz="902443" rtl="0" eaLnBrk="1" latinLnBrk="0" hangingPunct="1">
        <a:defRPr sz="1800" kern="1200">
          <a:solidFill>
            <a:schemeClr val="tx1"/>
          </a:solidFill>
          <a:latin typeface="+mn-lt"/>
          <a:ea typeface="+mn-ea"/>
          <a:cs typeface="+mn-cs"/>
        </a:defRPr>
      </a:lvl4pPr>
      <a:lvl5pPr marL="1804883" algn="l" defTabSz="902443" rtl="0" eaLnBrk="1" latinLnBrk="0" hangingPunct="1">
        <a:defRPr sz="1800" kern="1200">
          <a:solidFill>
            <a:schemeClr val="tx1"/>
          </a:solidFill>
          <a:latin typeface="+mn-lt"/>
          <a:ea typeface="+mn-ea"/>
          <a:cs typeface="+mn-cs"/>
        </a:defRPr>
      </a:lvl5pPr>
      <a:lvl6pPr marL="2255720" algn="l" defTabSz="902443" rtl="0" eaLnBrk="1" latinLnBrk="0" hangingPunct="1">
        <a:defRPr sz="1800" kern="1200">
          <a:solidFill>
            <a:schemeClr val="tx1"/>
          </a:solidFill>
          <a:latin typeface="+mn-lt"/>
          <a:ea typeface="+mn-ea"/>
          <a:cs typeface="+mn-cs"/>
        </a:defRPr>
      </a:lvl6pPr>
      <a:lvl7pPr marL="2707022" algn="l" defTabSz="902443" rtl="0" eaLnBrk="1" latinLnBrk="0" hangingPunct="1">
        <a:defRPr sz="1800" kern="1200">
          <a:solidFill>
            <a:schemeClr val="tx1"/>
          </a:solidFill>
          <a:latin typeface="+mn-lt"/>
          <a:ea typeface="+mn-ea"/>
          <a:cs typeface="+mn-cs"/>
        </a:defRPr>
      </a:lvl7pPr>
      <a:lvl8pPr marL="3158240" algn="l" defTabSz="902443" rtl="0" eaLnBrk="1" latinLnBrk="0" hangingPunct="1">
        <a:defRPr sz="1800" kern="1200">
          <a:solidFill>
            <a:schemeClr val="tx1"/>
          </a:solidFill>
          <a:latin typeface="+mn-lt"/>
          <a:ea typeface="+mn-ea"/>
          <a:cs typeface="+mn-cs"/>
        </a:defRPr>
      </a:lvl8pPr>
      <a:lvl9pPr marL="3609527" algn="l" defTabSz="902443"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416"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0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0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09" tIns="34289" rIns="68109" bIns="34289" rtlCol="0">
            <a:spAutoFit/>
          </a:bodyPr>
          <a:lstStyle/>
          <a:p>
            <a:pPr marL="173764" indent="-173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764" indent="-17376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58992911"/>
      </p:ext>
    </p:extLst>
  </p:cSld>
  <p:clrMap bg1="dk2" tx1="lt1" bg2="dk1" tx2="lt2" accent1="accent1" accent2="accent2" accent3="accent3" accent4="accent4" accent5="accent5" accent6="accent6" hlink="hlink" folHlink="folHlink"/>
  <p:sldLayoutIdLst>
    <p:sldLayoutId id="2147486485" r:id="rId1"/>
    <p:sldLayoutId id="2147486486" r:id="rId2"/>
    <p:sldLayoutId id="2147486487" r:id="rId3"/>
    <p:sldLayoutId id="2147486488" r:id="rId4"/>
    <p:sldLayoutId id="2147486489" r:id="rId5"/>
    <p:sldLayoutId id="2147486490" r:id="rId6"/>
    <p:sldLayoutId id="2147486491" r:id="rId7"/>
    <p:sldLayoutId id="2147486492" r:id="rId8"/>
    <p:sldLayoutId id="2147486493" r:id="rId9"/>
    <p:sldLayoutId id="2147486494" r:id="rId10"/>
    <p:sldLayoutId id="2147486495" r:id="rId11"/>
    <p:sldLayoutId id="2147486496" r:id="rId12"/>
    <p:sldLayoutId id="2147486497" r:id="rId13"/>
    <p:sldLayoutId id="2147486498" r:id="rId14"/>
    <p:sldLayoutId id="2147486499" r:id="rId15"/>
    <p:sldLayoutId id="214748650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07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46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0694"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092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194" indent="-170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709" indent="-166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6891" indent="-164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419" indent="-165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6684" indent="-17599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6758"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146"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737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758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462" rtl="0" eaLnBrk="1" latinLnBrk="0" hangingPunct="1">
        <a:defRPr sz="1400" kern="1200">
          <a:solidFill>
            <a:schemeClr val="tx1"/>
          </a:solidFill>
          <a:latin typeface="+mn-lt"/>
          <a:ea typeface="+mn-ea"/>
          <a:cs typeface="+mn-cs"/>
        </a:defRPr>
      </a:lvl1pPr>
      <a:lvl2pPr marL="340076" algn="l" defTabSz="680462" rtl="0" eaLnBrk="1" latinLnBrk="0" hangingPunct="1">
        <a:defRPr sz="1400" kern="1200">
          <a:solidFill>
            <a:schemeClr val="tx1"/>
          </a:solidFill>
          <a:latin typeface="+mn-lt"/>
          <a:ea typeface="+mn-ea"/>
          <a:cs typeface="+mn-cs"/>
        </a:defRPr>
      </a:lvl2pPr>
      <a:lvl3pPr marL="680462" algn="l" defTabSz="680462" rtl="0" eaLnBrk="1" latinLnBrk="0" hangingPunct="1">
        <a:defRPr sz="1400" kern="1200">
          <a:solidFill>
            <a:schemeClr val="tx1"/>
          </a:solidFill>
          <a:latin typeface="+mn-lt"/>
          <a:ea typeface="+mn-ea"/>
          <a:cs typeface="+mn-cs"/>
        </a:defRPr>
      </a:lvl3pPr>
      <a:lvl4pPr marL="1020694" algn="l" defTabSz="680462" rtl="0" eaLnBrk="1" latinLnBrk="0" hangingPunct="1">
        <a:defRPr sz="1400" kern="1200">
          <a:solidFill>
            <a:schemeClr val="tx1"/>
          </a:solidFill>
          <a:latin typeface="+mn-lt"/>
          <a:ea typeface="+mn-ea"/>
          <a:cs typeface="+mn-cs"/>
        </a:defRPr>
      </a:lvl4pPr>
      <a:lvl5pPr marL="1360924" algn="l" defTabSz="680462" rtl="0" eaLnBrk="1" latinLnBrk="0" hangingPunct="1">
        <a:defRPr sz="1400" kern="1200">
          <a:solidFill>
            <a:schemeClr val="tx1"/>
          </a:solidFill>
          <a:latin typeface="+mn-lt"/>
          <a:ea typeface="+mn-ea"/>
          <a:cs typeface="+mn-cs"/>
        </a:defRPr>
      </a:lvl5pPr>
      <a:lvl6pPr marL="1701311" algn="l" defTabSz="680462" rtl="0" eaLnBrk="1" latinLnBrk="0" hangingPunct="1">
        <a:defRPr sz="1400" kern="1200">
          <a:solidFill>
            <a:schemeClr val="tx1"/>
          </a:solidFill>
          <a:latin typeface="+mn-lt"/>
          <a:ea typeface="+mn-ea"/>
          <a:cs typeface="+mn-cs"/>
        </a:defRPr>
      </a:lvl6pPr>
      <a:lvl7pPr marL="2041385" algn="l" defTabSz="680462" rtl="0" eaLnBrk="1" latinLnBrk="0" hangingPunct="1">
        <a:defRPr sz="1400" kern="1200">
          <a:solidFill>
            <a:schemeClr val="tx1"/>
          </a:solidFill>
          <a:latin typeface="+mn-lt"/>
          <a:ea typeface="+mn-ea"/>
          <a:cs typeface="+mn-cs"/>
        </a:defRPr>
      </a:lvl7pPr>
      <a:lvl8pPr marL="2381462" algn="l" defTabSz="680462" rtl="0" eaLnBrk="1" latinLnBrk="0" hangingPunct="1">
        <a:defRPr sz="1400" kern="1200">
          <a:solidFill>
            <a:schemeClr val="tx1"/>
          </a:solidFill>
          <a:latin typeface="+mn-lt"/>
          <a:ea typeface="+mn-ea"/>
          <a:cs typeface="+mn-cs"/>
        </a:defRPr>
      </a:lvl8pPr>
      <a:lvl9pPr marL="2721731" algn="l" defTabSz="680462" rtl="0" eaLnBrk="1" latinLnBrk="0" hangingPunct="1">
        <a:defRPr sz="14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644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2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2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27" tIns="34289" rIns="68127" bIns="34289" rtlCol="0">
            <a:spAutoFit/>
          </a:bodyPr>
          <a:lstStyle/>
          <a:p>
            <a:pPr marL="173812" indent="-17381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12" indent="-17381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063914934"/>
      </p:ext>
    </p:extLst>
  </p:cSld>
  <p:clrMap bg1="dk2" tx1="lt1" bg2="dk1" tx2="lt2" accent1="accent1" accent2="accent2" accent3="accent3" accent4="accent4" accent5="accent5" accent6="accent6" hlink="hlink" folHlink="folHlink"/>
  <p:sldLayoutIdLst>
    <p:sldLayoutId id="2147486503" r:id="rId1"/>
    <p:sldLayoutId id="2147486504" r:id="rId2"/>
    <p:sldLayoutId id="2147486505" r:id="rId3"/>
    <p:sldLayoutId id="2147486506" r:id="rId4"/>
    <p:sldLayoutId id="2147486507" r:id="rId5"/>
    <p:sldLayoutId id="2147486508" r:id="rId6"/>
    <p:sldLayoutId id="2147486509" r:id="rId7"/>
    <p:sldLayoutId id="2147486510" r:id="rId8"/>
    <p:sldLayoutId id="2147486511" r:id="rId9"/>
    <p:sldLayoutId id="2147486512" r:id="rId10"/>
    <p:sldLayoutId id="2147486513" r:id="rId11"/>
    <p:sldLayoutId id="2147486514" r:id="rId12"/>
    <p:sldLayoutId id="2147486515" r:id="rId13"/>
    <p:sldLayoutId id="2147486516" r:id="rId14"/>
    <p:sldLayoutId id="2147486517" r:id="rId15"/>
    <p:sldLayoutId id="214748651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18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66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0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33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42" indent="-17024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835" indent="-16667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095" indent="-16428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695" indent="-16548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044" indent="-1760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226"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710"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043"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8355"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666" rtl="0" eaLnBrk="1" latinLnBrk="0" hangingPunct="1">
        <a:defRPr sz="1400" kern="1200">
          <a:solidFill>
            <a:schemeClr val="tx1"/>
          </a:solidFill>
          <a:latin typeface="+mn-lt"/>
          <a:ea typeface="+mn-ea"/>
          <a:cs typeface="+mn-cs"/>
        </a:defRPr>
      </a:lvl1pPr>
      <a:lvl2pPr marL="340184" algn="l" defTabSz="680666" rtl="0" eaLnBrk="1" latinLnBrk="0" hangingPunct="1">
        <a:defRPr sz="1400" kern="1200">
          <a:solidFill>
            <a:schemeClr val="tx1"/>
          </a:solidFill>
          <a:latin typeface="+mn-lt"/>
          <a:ea typeface="+mn-ea"/>
          <a:cs typeface="+mn-cs"/>
        </a:defRPr>
      </a:lvl2pPr>
      <a:lvl3pPr marL="680666" algn="l" defTabSz="680666" rtl="0" eaLnBrk="1" latinLnBrk="0" hangingPunct="1">
        <a:defRPr sz="1400" kern="1200">
          <a:solidFill>
            <a:schemeClr val="tx1"/>
          </a:solidFill>
          <a:latin typeface="+mn-lt"/>
          <a:ea typeface="+mn-ea"/>
          <a:cs typeface="+mn-cs"/>
        </a:defRPr>
      </a:lvl3pPr>
      <a:lvl4pPr marL="1021000" algn="l" defTabSz="680666" rtl="0" eaLnBrk="1" latinLnBrk="0" hangingPunct="1">
        <a:defRPr sz="1400" kern="1200">
          <a:solidFill>
            <a:schemeClr val="tx1"/>
          </a:solidFill>
          <a:latin typeface="+mn-lt"/>
          <a:ea typeface="+mn-ea"/>
          <a:cs typeface="+mn-cs"/>
        </a:defRPr>
      </a:lvl4pPr>
      <a:lvl5pPr marL="1361332" algn="l" defTabSz="680666" rtl="0" eaLnBrk="1" latinLnBrk="0" hangingPunct="1">
        <a:defRPr sz="1400" kern="1200">
          <a:solidFill>
            <a:schemeClr val="tx1"/>
          </a:solidFill>
          <a:latin typeface="+mn-lt"/>
          <a:ea typeface="+mn-ea"/>
          <a:cs typeface="+mn-cs"/>
        </a:defRPr>
      </a:lvl5pPr>
      <a:lvl6pPr marL="1701815" algn="l" defTabSz="680666" rtl="0" eaLnBrk="1" latinLnBrk="0" hangingPunct="1">
        <a:defRPr sz="1400" kern="1200">
          <a:solidFill>
            <a:schemeClr val="tx1"/>
          </a:solidFill>
          <a:latin typeface="+mn-lt"/>
          <a:ea typeface="+mn-ea"/>
          <a:cs typeface="+mn-cs"/>
        </a:defRPr>
      </a:lvl6pPr>
      <a:lvl7pPr marL="2041997" algn="l" defTabSz="680666" rtl="0" eaLnBrk="1" latinLnBrk="0" hangingPunct="1">
        <a:defRPr sz="1400" kern="1200">
          <a:solidFill>
            <a:schemeClr val="tx1"/>
          </a:solidFill>
          <a:latin typeface="+mn-lt"/>
          <a:ea typeface="+mn-ea"/>
          <a:cs typeface="+mn-cs"/>
        </a:defRPr>
      </a:lvl7pPr>
      <a:lvl8pPr marL="2382182" algn="l" defTabSz="680666" rtl="0" eaLnBrk="1" latinLnBrk="0" hangingPunct="1">
        <a:defRPr sz="1400" kern="1200">
          <a:solidFill>
            <a:schemeClr val="tx1"/>
          </a:solidFill>
          <a:latin typeface="+mn-lt"/>
          <a:ea typeface="+mn-ea"/>
          <a:cs typeface="+mn-cs"/>
        </a:defRPr>
      </a:lvl8pPr>
      <a:lvl9pPr marL="2722547" algn="l" defTabSz="680666"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8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8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8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8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943244516"/>
      </p:ext>
    </p:extLst>
  </p:cSld>
  <p:clrMap bg1="dk2" tx1="lt1" bg2="dk1"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8" r:id="rId23"/>
    <p:sldLayoutId id="2147484649" r:id="rId24"/>
    <p:sldLayoutId id="2147484650" r:id="rId25"/>
    <p:sldLayoutId id="2147484651" r:id="rId26"/>
    <p:sldLayoutId id="2147484652" r:id="rId27"/>
    <p:sldLayoutId id="2147484653" r:id="rId28"/>
    <p:sldLayoutId id="2147484654" r:id="rId29"/>
    <p:sldLayoutId id="2147484655" r:id="rId30"/>
    <p:sldLayoutId id="2147484656" r:id="rId31"/>
    <p:sldLayoutId id="2147484657" r:id="rId32"/>
    <p:sldLayoutId id="2147484658" r:id="rId33"/>
    <p:sldLayoutId id="2147484659" r:id="rId34"/>
    <p:sldLayoutId id="2147484660" r:id="rId35"/>
    <p:sldLayoutId id="2147484661" r:id="rId36"/>
    <p:sldLayoutId id="2147484662" r:id="rId37"/>
    <p:sldLayoutId id="2147484663" r:id="rId38"/>
    <p:sldLayoutId id="2147484664" r:id="rId39"/>
    <p:sldLayoutId id="2147484665" r:id="rId40"/>
    <p:sldLayoutId id="2147484666" r:id="rId41"/>
    <p:sldLayoutId id="2147484667" r:id="rId42"/>
    <p:sldLayoutId id="2147484668" r:id="rId43"/>
    <p:sldLayoutId id="21474846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2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8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32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36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78" indent="-2222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919" indent="-22703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125" indent="-2144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207" indent="-21592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701" indent="-23021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650"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902"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436"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768"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81" rtl="0" eaLnBrk="1" latinLnBrk="0" hangingPunct="1">
        <a:defRPr sz="1800" kern="1200">
          <a:solidFill>
            <a:schemeClr val="tx1"/>
          </a:solidFill>
          <a:latin typeface="+mn-lt"/>
          <a:ea typeface="+mn-ea"/>
          <a:cs typeface="+mn-cs"/>
        </a:defRPr>
      </a:lvl1pPr>
      <a:lvl2pPr marL="445424" algn="l" defTabSz="890781" rtl="0" eaLnBrk="1" latinLnBrk="0" hangingPunct="1">
        <a:defRPr sz="1800" kern="1200">
          <a:solidFill>
            <a:schemeClr val="tx1"/>
          </a:solidFill>
          <a:latin typeface="+mn-lt"/>
          <a:ea typeface="+mn-ea"/>
          <a:cs typeface="+mn-cs"/>
        </a:defRPr>
      </a:lvl2pPr>
      <a:lvl3pPr marL="890781" algn="l" defTabSz="890781" rtl="0" eaLnBrk="1" latinLnBrk="0" hangingPunct="1">
        <a:defRPr sz="1800" kern="1200">
          <a:solidFill>
            <a:schemeClr val="tx1"/>
          </a:solidFill>
          <a:latin typeface="+mn-lt"/>
          <a:ea typeface="+mn-ea"/>
          <a:cs typeface="+mn-cs"/>
        </a:defRPr>
      </a:lvl3pPr>
      <a:lvl4pPr marL="1336328" algn="l" defTabSz="890781" rtl="0" eaLnBrk="1" latinLnBrk="0" hangingPunct="1">
        <a:defRPr sz="1800" kern="1200">
          <a:solidFill>
            <a:schemeClr val="tx1"/>
          </a:solidFill>
          <a:latin typeface="+mn-lt"/>
          <a:ea typeface="+mn-ea"/>
          <a:cs typeface="+mn-cs"/>
        </a:defRPr>
      </a:lvl4pPr>
      <a:lvl5pPr marL="1781369" algn="l" defTabSz="890781" rtl="0" eaLnBrk="1" latinLnBrk="0" hangingPunct="1">
        <a:defRPr sz="1800" kern="1200">
          <a:solidFill>
            <a:schemeClr val="tx1"/>
          </a:solidFill>
          <a:latin typeface="+mn-lt"/>
          <a:ea typeface="+mn-ea"/>
          <a:cs typeface="+mn-cs"/>
        </a:defRPr>
      </a:lvl5pPr>
      <a:lvl6pPr marL="2226510" algn="l" defTabSz="890781" rtl="0" eaLnBrk="1" latinLnBrk="0" hangingPunct="1">
        <a:defRPr sz="1800" kern="1200">
          <a:solidFill>
            <a:schemeClr val="tx1"/>
          </a:solidFill>
          <a:latin typeface="+mn-lt"/>
          <a:ea typeface="+mn-ea"/>
          <a:cs typeface="+mn-cs"/>
        </a:defRPr>
      </a:lvl6pPr>
      <a:lvl7pPr marL="2671949" algn="l" defTabSz="890781" rtl="0" eaLnBrk="1" latinLnBrk="0" hangingPunct="1">
        <a:defRPr sz="1800" kern="1200">
          <a:solidFill>
            <a:schemeClr val="tx1"/>
          </a:solidFill>
          <a:latin typeface="+mn-lt"/>
          <a:ea typeface="+mn-ea"/>
          <a:cs typeface="+mn-cs"/>
        </a:defRPr>
      </a:lvl7pPr>
      <a:lvl8pPr marL="3117419" algn="l" defTabSz="890781" rtl="0" eaLnBrk="1" latinLnBrk="0" hangingPunct="1">
        <a:defRPr sz="1800" kern="1200">
          <a:solidFill>
            <a:schemeClr val="tx1"/>
          </a:solidFill>
          <a:latin typeface="+mn-lt"/>
          <a:ea typeface="+mn-ea"/>
          <a:cs typeface="+mn-cs"/>
        </a:defRPr>
      </a:lvl8pPr>
      <a:lvl9pPr marL="3562614" algn="l" defTabSz="8907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746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4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4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48" tIns="34289" rIns="68148" bIns="34289" rtlCol="0">
            <a:spAutoFit/>
          </a:bodyPr>
          <a:lstStyle/>
          <a:p>
            <a:pPr marL="173868" indent="-1738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68" indent="-17386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372629364"/>
      </p:ext>
    </p:extLst>
  </p:cSld>
  <p:clrMap bg1="dk2" tx1="lt1" bg2="dk1" tx2="lt2" accent1="accent1" accent2="accent2" accent3="accent3" accent4="accent4" accent5="accent5" accent6="accent6" hlink="hlink" folHlink="folHlink"/>
  <p:sldLayoutIdLst>
    <p:sldLayoutId id="2147486521" r:id="rId1"/>
    <p:sldLayoutId id="2147486522" r:id="rId2"/>
    <p:sldLayoutId id="2147486523" r:id="rId3"/>
    <p:sldLayoutId id="2147486524" r:id="rId4"/>
    <p:sldLayoutId id="2147486525" r:id="rId5"/>
    <p:sldLayoutId id="2147486526" r:id="rId6"/>
    <p:sldLayoutId id="2147486527" r:id="rId7"/>
    <p:sldLayoutId id="2147486528" r:id="rId8"/>
    <p:sldLayoutId id="2147486529" r:id="rId9"/>
    <p:sldLayoutId id="2147486530" r:id="rId10"/>
    <p:sldLayoutId id="2147486531" r:id="rId11"/>
    <p:sldLayoutId id="2147486532" r:id="rId12"/>
    <p:sldLayoutId id="2147486533" r:id="rId13"/>
    <p:sldLayoutId id="2147486534" r:id="rId14"/>
    <p:sldLayoutId id="2147486535" r:id="rId15"/>
    <p:sldLayoutId id="214748653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3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904"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80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98" indent="-1702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982" indent="-1667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333" indent="-1643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017" indent="-1655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464" indent="-17610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772"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8368"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820"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9251"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904" rtl="0" eaLnBrk="1" latinLnBrk="0" hangingPunct="1">
        <a:defRPr sz="1400" kern="1200">
          <a:solidFill>
            <a:schemeClr val="tx1"/>
          </a:solidFill>
          <a:latin typeface="+mn-lt"/>
          <a:ea typeface="+mn-ea"/>
          <a:cs typeface="+mn-cs"/>
        </a:defRPr>
      </a:lvl1pPr>
      <a:lvl2pPr marL="340310" algn="l" defTabSz="680904" rtl="0" eaLnBrk="1" latinLnBrk="0" hangingPunct="1">
        <a:defRPr sz="1400" kern="1200">
          <a:solidFill>
            <a:schemeClr val="tx1"/>
          </a:solidFill>
          <a:latin typeface="+mn-lt"/>
          <a:ea typeface="+mn-ea"/>
          <a:cs typeface="+mn-cs"/>
        </a:defRPr>
      </a:lvl2pPr>
      <a:lvl3pPr marL="680904" algn="l" defTabSz="680904" rtl="0" eaLnBrk="1" latinLnBrk="0" hangingPunct="1">
        <a:defRPr sz="1400" kern="1200">
          <a:solidFill>
            <a:schemeClr val="tx1"/>
          </a:solidFill>
          <a:latin typeface="+mn-lt"/>
          <a:ea typeface="+mn-ea"/>
          <a:cs typeface="+mn-cs"/>
        </a:defRPr>
      </a:lvl3pPr>
      <a:lvl4pPr marL="1021357" algn="l" defTabSz="680904" rtl="0" eaLnBrk="1" latinLnBrk="0" hangingPunct="1">
        <a:defRPr sz="1400" kern="1200">
          <a:solidFill>
            <a:schemeClr val="tx1"/>
          </a:solidFill>
          <a:latin typeface="+mn-lt"/>
          <a:ea typeface="+mn-ea"/>
          <a:cs typeface="+mn-cs"/>
        </a:defRPr>
      </a:lvl4pPr>
      <a:lvl5pPr marL="1361808" algn="l" defTabSz="680904" rtl="0" eaLnBrk="1" latinLnBrk="0" hangingPunct="1">
        <a:defRPr sz="1400" kern="1200">
          <a:solidFill>
            <a:schemeClr val="tx1"/>
          </a:solidFill>
          <a:latin typeface="+mn-lt"/>
          <a:ea typeface="+mn-ea"/>
          <a:cs typeface="+mn-cs"/>
        </a:defRPr>
      </a:lvl5pPr>
      <a:lvl6pPr marL="1702403" algn="l" defTabSz="680904" rtl="0" eaLnBrk="1" latinLnBrk="0" hangingPunct="1">
        <a:defRPr sz="1400" kern="1200">
          <a:solidFill>
            <a:schemeClr val="tx1"/>
          </a:solidFill>
          <a:latin typeface="+mn-lt"/>
          <a:ea typeface="+mn-ea"/>
          <a:cs typeface="+mn-cs"/>
        </a:defRPr>
      </a:lvl6pPr>
      <a:lvl7pPr marL="2042711" algn="l" defTabSz="680904" rtl="0" eaLnBrk="1" latinLnBrk="0" hangingPunct="1">
        <a:defRPr sz="1400" kern="1200">
          <a:solidFill>
            <a:schemeClr val="tx1"/>
          </a:solidFill>
          <a:latin typeface="+mn-lt"/>
          <a:ea typeface="+mn-ea"/>
          <a:cs typeface="+mn-cs"/>
        </a:defRPr>
      </a:lvl7pPr>
      <a:lvl8pPr marL="2383022" algn="l" defTabSz="680904" rtl="0" eaLnBrk="1" latinLnBrk="0" hangingPunct="1">
        <a:defRPr sz="1400" kern="1200">
          <a:solidFill>
            <a:schemeClr val="tx1"/>
          </a:solidFill>
          <a:latin typeface="+mn-lt"/>
          <a:ea typeface="+mn-ea"/>
          <a:cs typeface="+mn-cs"/>
        </a:defRPr>
      </a:lvl8pPr>
      <a:lvl9pPr marL="2723499" algn="l" defTabSz="680904" rtl="0" eaLnBrk="1" latinLnBrk="0" hangingPunct="1">
        <a:defRPr sz="14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8487"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7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7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71" tIns="34289" rIns="68171" bIns="34289" rtlCol="0">
            <a:spAutoFit/>
          </a:bodyPr>
          <a:lstStyle/>
          <a:p>
            <a:pPr marL="173928" indent="-1739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928" indent="-17392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125455382"/>
      </p:ext>
    </p:extLst>
  </p:cSld>
  <p:clrMap bg1="dk2" tx1="lt1" bg2="dk1" tx2="lt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 id="2147486550" r:id="rId12"/>
    <p:sldLayoutId id="2147486551" r:id="rId13"/>
    <p:sldLayoutId id="2147486552" r:id="rId14"/>
    <p:sldLayoutId id="2147486553" r:id="rId15"/>
    <p:sldLayoutId id="214748655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44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15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73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231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358" indent="-1703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139" indent="-1667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588" indent="-1644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362" indent="-1655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914" indent="-17617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8357"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907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965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0211"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159" rtl="0" eaLnBrk="1" latinLnBrk="0" hangingPunct="1">
        <a:defRPr sz="1400" kern="1200">
          <a:solidFill>
            <a:schemeClr val="tx1"/>
          </a:solidFill>
          <a:latin typeface="+mn-lt"/>
          <a:ea typeface="+mn-ea"/>
          <a:cs typeface="+mn-cs"/>
        </a:defRPr>
      </a:lvl1pPr>
      <a:lvl2pPr marL="340445" algn="l" defTabSz="681159" rtl="0" eaLnBrk="1" latinLnBrk="0" hangingPunct="1">
        <a:defRPr sz="1400" kern="1200">
          <a:solidFill>
            <a:schemeClr val="tx1"/>
          </a:solidFill>
          <a:latin typeface="+mn-lt"/>
          <a:ea typeface="+mn-ea"/>
          <a:cs typeface="+mn-cs"/>
        </a:defRPr>
      </a:lvl2pPr>
      <a:lvl3pPr marL="681159" algn="l" defTabSz="681159" rtl="0" eaLnBrk="1" latinLnBrk="0" hangingPunct="1">
        <a:defRPr sz="1400" kern="1200">
          <a:solidFill>
            <a:schemeClr val="tx1"/>
          </a:solidFill>
          <a:latin typeface="+mn-lt"/>
          <a:ea typeface="+mn-ea"/>
          <a:cs typeface="+mn-cs"/>
        </a:defRPr>
      </a:lvl3pPr>
      <a:lvl4pPr marL="1021739" algn="l" defTabSz="681159" rtl="0" eaLnBrk="1" latinLnBrk="0" hangingPunct="1">
        <a:defRPr sz="1400" kern="1200">
          <a:solidFill>
            <a:schemeClr val="tx1"/>
          </a:solidFill>
          <a:latin typeface="+mn-lt"/>
          <a:ea typeface="+mn-ea"/>
          <a:cs typeface="+mn-cs"/>
        </a:defRPr>
      </a:lvl4pPr>
      <a:lvl5pPr marL="1362318" algn="l" defTabSz="681159" rtl="0" eaLnBrk="1" latinLnBrk="0" hangingPunct="1">
        <a:defRPr sz="1400" kern="1200">
          <a:solidFill>
            <a:schemeClr val="tx1"/>
          </a:solidFill>
          <a:latin typeface="+mn-lt"/>
          <a:ea typeface="+mn-ea"/>
          <a:cs typeface="+mn-cs"/>
        </a:defRPr>
      </a:lvl5pPr>
      <a:lvl6pPr marL="1703033" algn="l" defTabSz="681159" rtl="0" eaLnBrk="1" latinLnBrk="0" hangingPunct="1">
        <a:defRPr sz="1400" kern="1200">
          <a:solidFill>
            <a:schemeClr val="tx1"/>
          </a:solidFill>
          <a:latin typeface="+mn-lt"/>
          <a:ea typeface="+mn-ea"/>
          <a:cs typeface="+mn-cs"/>
        </a:defRPr>
      </a:lvl6pPr>
      <a:lvl7pPr marL="2043476" algn="l" defTabSz="681159" rtl="0" eaLnBrk="1" latinLnBrk="0" hangingPunct="1">
        <a:defRPr sz="1400" kern="1200">
          <a:solidFill>
            <a:schemeClr val="tx1"/>
          </a:solidFill>
          <a:latin typeface="+mn-lt"/>
          <a:ea typeface="+mn-ea"/>
          <a:cs typeface="+mn-cs"/>
        </a:defRPr>
      </a:lvl7pPr>
      <a:lvl8pPr marL="2383922" algn="l" defTabSz="681159" rtl="0" eaLnBrk="1" latinLnBrk="0" hangingPunct="1">
        <a:defRPr sz="1400" kern="1200">
          <a:solidFill>
            <a:schemeClr val="tx1"/>
          </a:solidFill>
          <a:latin typeface="+mn-lt"/>
          <a:ea typeface="+mn-ea"/>
          <a:cs typeface="+mn-cs"/>
        </a:defRPr>
      </a:lvl8pPr>
      <a:lvl9pPr marL="2724519" algn="l" defTabSz="681159" rtl="0" eaLnBrk="1" latinLnBrk="0" hangingPunct="1">
        <a:defRPr sz="14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0"/>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950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235" tIns="34289" rIns="68235" bIns="34289" rtlCol="0">
            <a:spAutoFit/>
          </a:bodyPr>
          <a:lstStyle/>
          <a:p>
            <a:pPr marL="174100" indent="-1741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100" indent="-1741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131347472"/>
      </p:ext>
    </p:extLst>
  </p:cSld>
  <p:clrMap bg1="dk2" tx1="lt1" bg2="dk1" tx2="lt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 id="2147486568" r:id="rId12"/>
    <p:sldLayoutId id="2147486569" r:id="rId13"/>
    <p:sldLayoutId id="2147486570" r:id="rId14"/>
    <p:sldLayoutId id="2147486571" r:id="rId15"/>
    <p:sldLayoutId id="2147486572" r:id="rId16"/>
    <p:sldLayoutId id="2147486573"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8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8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283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37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30" indent="-1705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591" indent="-1669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319" indent="-1645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351" indent="-1657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204" indent="-1763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03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09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039"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2963"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890" rtl="0" eaLnBrk="1" latinLnBrk="0" hangingPunct="1">
        <a:defRPr sz="1400" kern="1200">
          <a:solidFill>
            <a:schemeClr val="tx1"/>
          </a:solidFill>
          <a:latin typeface="+mn-lt"/>
          <a:ea typeface="+mn-ea"/>
          <a:cs typeface="+mn-cs"/>
        </a:defRPr>
      </a:lvl1pPr>
      <a:lvl2pPr marL="340832" algn="l" defTabSz="681890" rtl="0" eaLnBrk="1" latinLnBrk="0" hangingPunct="1">
        <a:defRPr sz="1400" kern="1200">
          <a:solidFill>
            <a:schemeClr val="tx1"/>
          </a:solidFill>
          <a:latin typeface="+mn-lt"/>
          <a:ea typeface="+mn-ea"/>
          <a:cs typeface="+mn-cs"/>
        </a:defRPr>
      </a:lvl2pPr>
      <a:lvl3pPr marL="681890" algn="l" defTabSz="681890" rtl="0" eaLnBrk="1" latinLnBrk="0" hangingPunct="1">
        <a:defRPr sz="1400" kern="1200">
          <a:solidFill>
            <a:schemeClr val="tx1"/>
          </a:solidFill>
          <a:latin typeface="+mn-lt"/>
          <a:ea typeface="+mn-ea"/>
          <a:cs typeface="+mn-cs"/>
        </a:defRPr>
      </a:lvl3pPr>
      <a:lvl4pPr marL="1022836" algn="l" defTabSz="681890" rtl="0" eaLnBrk="1" latinLnBrk="0" hangingPunct="1">
        <a:defRPr sz="1400" kern="1200">
          <a:solidFill>
            <a:schemeClr val="tx1"/>
          </a:solidFill>
          <a:latin typeface="+mn-lt"/>
          <a:ea typeface="+mn-ea"/>
          <a:cs typeface="+mn-cs"/>
        </a:defRPr>
      </a:lvl4pPr>
      <a:lvl5pPr marL="1363780" algn="l" defTabSz="681890" rtl="0" eaLnBrk="1" latinLnBrk="0" hangingPunct="1">
        <a:defRPr sz="1400" kern="1200">
          <a:solidFill>
            <a:schemeClr val="tx1"/>
          </a:solidFill>
          <a:latin typeface="+mn-lt"/>
          <a:ea typeface="+mn-ea"/>
          <a:cs typeface="+mn-cs"/>
        </a:defRPr>
      </a:lvl5pPr>
      <a:lvl6pPr marL="1704839" algn="l" defTabSz="681890" rtl="0" eaLnBrk="1" latinLnBrk="0" hangingPunct="1">
        <a:defRPr sz="1400" kern="1200">
          <a:solidFill>
            <a:schemeClr val="tx1"/>
          </a:solidFill>
          <a:latin typeface="+mn-lt"/>
          <a:ea typeface="+mn-ea"/>
          <a:cs typeface="+mn-cs"/>
        </a:defRPr>
      </a:lvl6pPr>
      <a:lvl7pPr marL="2045669" algn="l" defTabSz="681890" rtl="0" eaLnBrk="1" latinLnBrk="0" hangingPunct="1">
        <a:defRPr sz="1400" kern="1200">
          <a:solidFill>
            <a:schemeClr val="tx1"/>
          </a:solidFill>
          <a:latin typeface="+mn-lt"/>
          <a:ea typeface="+mn-ea"/>
          <a:cs typeface="+mn-cs"/>
        </a:defRPr>
      </a:lvl7pPr>
      <a:lvl8pPr marL="2386500" algn="l" defTabSz="681890" rtl="0" eaLnBrk="1" latinLnBrk="0" hangingPunct="1">
        <a:defRPr sz="1400" kern="1200">
          <a:solidFill>
            <a:schemeClr val="tx1"/>
          </a:solidFill>
          <a:latin typeface="+mn-lt"/>
          <a:ea typeface="+mn-ea"/>
          <a:cs typeface="+mn-cs"/>
        </a:defRPr>
      </a:lvl8pPr>
      <a:lvl9pPr marL="2727443" algn="l" defTabSz="681890" rtl="0" eaLnBrk="1" latinLnBrk="0" hangingPunct="1">
        <a:defRPr sz="14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1556"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6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6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61" tIns="34289" rIns="68261" bIns="34289" rtlCol="0">
            <a:spAutoFit/>
          </a:bodyPr>
          <a:lstStyle/>
          <a:p>
            <a:pPr marL="174168" indent="-1741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516068885"/>
      </p:ext>
    </p:extLst>
  </p:cSld>
  <p:clrMap bg1="dk2" tx1="lt1" bg2="dk1" tx2="lt2" accent1="accent1" accent2="accent2" accent3="accent3" accent4="accent4" accent5="accent5" accent6="accent6" hlink="hlink" folHlink="folHlink"/>
  <p:sldLayoutIdLst>
    <p:sldLayoutId id="2147486575" r:id="rId1"/>
    <p:sldLayoutId id="2147486576" r:id="rId2"/>
    <p:sldLayoutId id="2147486577" r:id="rId3"/>
    <p:sldLayoutId id="2147486578" r:id="rId4"/>
    <p:sldLayoutId id="2147486579" r:id="rId5"/>
    <p:sldLayoutId id="2147486580" r:id="rId6"/>
    <p:sldLayoutId id="2147486581" r:id="rId7"/>
    <p:sldLayoutId id="2147486582" r:id="rId8"/>
    <p:sldLayoutId id="2147486583" r:id="rId9"/>
    <p:sldLayoutId id="2147486584" r:id="rId10"/>
    <p:sldLayoutId id="2147486585" r:id="rId11"/>
    <p:sldLayoutId id="2147486586" r:id="rId12"/>
    <p:sldLayoutId id="2147486587" r:id="rId13"/>
    <p:sldLayoutId id="2147486588" r:id="rId14"/>
    <p:sldLayoutId id="2147486589" r:id="rId15"/>
    <p:sldLayoutId id="2147486590" r:id="rId16"/>
    <p:sldLayoutId id="2147486592"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98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17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26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35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98" indent="-1705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769" indent="-1670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608" indent="-1646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742" indent="-1658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714" indent="-17644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697"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89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98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4051"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179" rtl="0" eaLnBrk="1" latinLnBrk="0" hangingPunct="1">
        <a:defRPr sz="1400" kern="1200">
          <a:solidFill>
            <a:schemeClr val="tx1"/>
          </a:solidFill>
          <a:latin typeface="+mn-lt"/>
          <a:ea typeface="+mn-ea"/>
          <a:cs typeface="+mn-cs"/>
        </a:defRPr>
      </a:lvl1pPr>
      <a:lvl2pPr marL="340985" algn="l" defTabSz="682179" rtl="0" eaLnBrk="1" latinLnBrk="0" hangingPunct="1">
        <a:defRPr sz="1400" kern="1200">
          <a:solidFill>
            <a:schemeClr val="tx1"/>
          </a:solidFill>
          <a:latin typeface="+mn-lt"/>
          <a:ea typeface="+mn-ea"/>
          <a:cs typeface="+mn-cs"/>
        </a:defRPr>
      </a:lvl2pPr>
      <a:lvl3pPr marL="682179" algn="l" defTabSz="682179" rtl="0" eaLnBrk="1" latinLnBrk="0" hangingPunct="1">
        <a:defRPr sz="1400" kern="1200">
          <a:solidFill>
            <a:schemeClr val="tx1"/>
          </a:solidFill>
          <a:latin typeface="+mn-lt"/>
          <a:ea typeface="+mn-ea"/>
          <a:cs typeface="+mn-cs"/>
        </a:defRPr>
      </a:lvl3pPr>
      <a:lvl4pPr marL="1023269" algn="l" defTabSz="682179" rtl="0" eaLnBrk="1" latinLnBrk="0" hangingPunct="1">
        <a:defRPr sz="1400" kern="1200">
          <a:solidFill>
            <a:schemeClr val="tx1"/>
          </a:solidFill>
          <a:latin typeface="+mn-lt"/>
          <a:ea typeface="+mn-ea"/>
          <a:cs typeface="+mn-cs"/>
        </a:defRPr>
      </a:lvl4pPr>
      <a:lvl5pPr marL="1364358" algn="l" defTabSz="682179" rtl="0" eaLnBrk="1" latinLnBrk="0" hangingPunct="1">
        <a:defRPr sz="1400" kern="1200">
          <a:solidFill>
            <a:schemeClr val="tx1"/>
          </a:solidFill>
          <a:latin typeface="+mn-lt"/>
          <a:ea typeface="+mn-ea"/>
          <a:cs typeface="+mn-cs"/>
        </a:defRPr>
      </a:lvl5pPr>
      <a:lvl6pPr marL="1705553" algn="l" defTabSz="682179" rtl="0" eaLnBrk="1" latinLnBrk="0" hangingPunct="1">
        <a:defRPr sz="1400" kern="1200">
          <a:solidFill>
            <a:schemeClr val="tx1"/>
          </a:solidFill>
          <a:latin typeface="+mn-lt"/>
          <a:ea typeface="+mn-ea"/>
          <a:cs typeface="+mn-cs"/>
        </a:defRPr>
      </a:lvl6pPr>
      <a:lvl7pPr marL="2046536" algn="l" defTabSz="682179" rtl="0" eaLnBrk="1" latinLnBrk="0" hangingPunct="1">
        <a:defRPr sz="1400" kern="1200">
          <a:solidFill>
            <a:schemeClr val="tx1"/>
          </a:solidFill>
          <a:latin typeface="+mn-lt"/>
          <a:ea typeface="+mn-ea"/>
          <a:cs typeface="+mn-cs"/>
        </a:defRPr>
      </a:lvl7pPr>
      <a:lvl8pPr marL="2387520" algn="l" defTabSz="682179" rtl="0" eaLnBrk="1" latinLnBrk="0" hangingPunct="1">
        <a:defRPr sz="1400" kern="1200">
          <a:solidFill>
            <a:schemeClr val="tx1"/>
          </a:solidFill>
          <a:latin typeface="+mn-lt"/>
          <a:ea typeface="+mn-ea"/>
          <a:cs typeface="+mn-cs"/>
        </a:defRPr>
      </a:lvl8pPr>
      <a:lvl9pPr marL="2728599" algn="l" defTabSz="682179" rtl="0" eaLnBrk="1" latinLnBrk="0" hangingPunct="1">
        <a:defRPr sz="14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257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8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8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88" tIns="34289" rIns="68288" bIns="34289" rtlCol="0">
            <a:spAutoFit/>
          </a:bodyPr>
          <a:lstStyle/>
          <a:p>
            <a:pPr marL="174240" indent="-1742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7318514"/>
      </p:ext>
    </p:extLst>
  </p:cSld>
  <p:clrMap bg1="dk2" tx1="lt1" bg2="dk1" tx2="lt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 id="2147486605" r:id="rId12"/>
    <p:sldLayoutId id="2147486606" r:id="rId13"/>
    <p:sldLayoutId id="2147486607" r:id="rId14"/>
    <p:sldLayoutId id="2147486608" r:id="rId15"/>
    <p:sldLayoutId id="2147486609" r:id="rId16"/>
    <p:sldLayoutId id="2147486611"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1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4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72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97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670" indent="-1706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958" indent="-1670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914" indent="-1647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156" indent="-1659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254" indent="-17652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139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273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3982"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5203"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485" rtl="0" eaLnBrk="1" latinLnBrk="0" hangingPunct="1">
        <a:defRPr sz="1400" kern="1200">
          <a:solidFill>
            <a:schemeClr val="tx1"/>
          </a:solidFill>
          <a:latin typeface="+mn-lt"/>
          <a:ea typeface="+mn-ea"/>
          <a:cs typeface="+mn-cs"/>
        </a:defRPr>
      </a:lvl1pPr>
      <a:lvl2pPr marL="341147" algn="l" defTabSz="682485" rtl="0" eaLnBrk="1" latinLnBrk="0" hangingPunct="1">
        <a:defRPr sz="1400" kern="1200">
          <a:solidFill>
            <a:schemeClr val="tx1"/>
          </a:solidFill>
          <a:latin typeface="+mn-lt"/>
          <a:ea typeface="+mn-ea"/>
          <a:cs typeface="+mn-cs"/>
        </a:defRPr>
      </a:lvl2pPr>
      <a:lvl3pPr marL="682485" algn="l" defTabSz="682485" rtl="0" eaLnBrk="1" latinLnBrk="0" hangingPunct="1">
        <a:defRPr sz="1400" kern="1200">
          <a:solidFill>
            <a:schemeClr val="tx1"/>
          </a:solidFill>
          <a:latin typeface="+mn-lt"/>
          <a:ea typeface="+mn-ea"/>
          <a:cs typeface="+mn-cs"/>
        </a:defRPr>
      </a:lvl3pPr>
      <a:lvl4pPr marL="1023728" algn="l" defTabSz="682485" rtl="0" eaLnBrk="1" latinLnBrk="0" hangingPunct="1">
        <a:defRPr sz="1400" kern="1200">
          <a:solidFill>
            <a:schemeClr val="tx1"/>
          </a:solidFill>
          <a:latin typeface="+mn-lt"/>
          <a:ea typeface="+mn-ea"/>
          <a:cs typeface="+mn-cs"/>
        </a:defRPr>
      </a:lvl4pPr>
      <a:lvl5pPr marL="1364970" algn="l" defTabSz="682485" rtl="0" eaLnBrk="1" latinLnBrk="0" hangingPunct="1">
        <a:defRPr sz="1400" kern="1200">
          <a:solidFill>
            <a:schemeClr val="tx1"/>
          </a:solidFill>
          <a:latin typeface="+mn-lt"/>
          <a:ea typeface="+mn-ea"/>
          <a:cs typeface="+mn-cs"/>
        </a:defRPr>
      </a:lvl5pPr>
      <a:lvl6pPr marL="1706309" algn="l" defTabSz="682485" rtl="0" eaLnBrk="1" latinLnBrk="0" hangingPunct="1">
        <a:defRPr sz="1400" kern="1200">
          <a:solidFill>
            <a:schemeClr val="tx1"/>
          </a:solidFill>
          <a:latin typeface="+mn-lt"/>
          <a:ea typeface="+mn-ea"/>
          <a:cs typeface="+mn-cs"/>
        </a:defRPr>
      </a:lvl6pPr>
      <a:lvl7pPr marL="2047454" algn="l" defTabSz="682485" rtl="0" eaLnBrk="1" latinLnBrk="0" hangingPunct="1">
        <a:defRPr sz="1400" kern="1200">
          <a:solidFill>
            <a:schemeClr val="tx1"/>
          </a:solidFill>
          <a:latin typeface="+mn-lt"/>
          <a:ea typeface="+mn-ea"/>
          <a:cs typeface="+mn-cs"/>
        </a:defRPr>
      </a:lvl7pPr>
      <a:lvl8pPr marL="2388600" algn="l" defTabSz="682485" rtl="0" eaLnBrk="1" latinLnBrk="0" hangingPunct="1">
        <a:defRPr sz="1400" kern="1200">
          <a:solidFill>
            <a:schemeClr val="tx1"/>
          </a:solidFill>
          <a:latin typeface="+mn-lt"/>
          <a:ea typeface="+mn-ea"/>
          <a:cs typeface="+mn-cs"/>
        </a:defRPr>
      </a:lvl8pPr>
      <a:lvl9pPr marL="2729823" algn="l" defTabSz="682485" rtl="0" eaLnBrk="1" latinLnBrk="0" hangingPunct="1">
        <a:defRPr sz="14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360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1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1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16" tIns="34289" rIns="68316" bIns="34289" rtlCol="0">
            <a:spAutoFit/>
          </a:bodyPr>
          <a:lstStyle/>
          <a:p>
            <a:pPr marL="174316" indent="-17431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6923584"/>
      </p:ext>
    </p:extLst>
  </p:cSld>
  <p:clrMap bg1="dk2" tx1="lt1" bg2="dk1" tx2="lt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3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31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80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213"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561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746" indent="-17074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158" indent="-16717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237" indent="-16479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593" indent="-16598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824" indent="-17661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140"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3632"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5036"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6419"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808" rtl="0" eaLnBrk="1" latinLnBrk="0" hangingPunct="1">
        <a:defRPr sz="1400" kern="1200">
          <a:solidFill>
            <a:schemeClr val="tx1"/>
          </a:solidFill>
          <a:latin typeface="+mn-lt"/>
          <a:ea typeface="+mn-ea"/>
          <a:cs typeface="+mn-cs"/>
        </a:defRPr>
      </a:lvl1pPr>
      <a:lvl2pPr marL="341318" algn="l" defTabSz="682808" rtl="0" eaLnBrk="1" latinLnBrk="0" hangingPunct="1">
        <a:defRPr sz="1400" kern="1200">
          <a:solidFill>
            <a:schemeClr val="tx1"/>
          </a:solidFill>
          <a:latin typeface="+mn-lt"/>
          <a:ea typeface="+mn-ea"/>
          <a:cs typeface="+mn-cs"/>
        </a:defRPr>
      </a:lvl2pPr>
      <a:lvl3pPr marL="682808" algn="l" defTabSz="682808" rtl="0" eaLnBrk="1" latinLnBrk="0" hangingPunct="1">
        <a:defRPr sz="1400" kern="1200">
          <a:solidFill>
            <a:schemeClr val="tx1"/>
          </a:solidFill>
          <a:latin typeface="+mn-lt"/>
          <a:ea typeface="+mn-ea"/>
          <a:cs typeface="+mn-cs"/>
        </a:defRPr>
      </a:lvl3pPr>
      <a:lvl4pPr marL="1024213" algn="l" defTabSz="682808" rtl="0" eaLnBrk="1" latinLnBrk="0" hangingPunct="1">
        <a:defRPr sz="1400" kern="1200">
          <a:solidFill>
            <a:schemeClr val="tx1"/>
          </a:solidFill>
          <a:latin typeface="+mn-lt"/>
          <a:ea typeface="+mn-ea"/>
          <a:cs typeface="+mn-cs"/>
        </a:defRPr>
      </a:lvl4pPr>
      <a:lvl5pPr marL="1365616" algn="l" defTabSz="682808" rtl="0" eaLnBrk="1" latinLnBrk="0" hangingPunct="1">
        <a:defRPr sz="1400" kern="1200">
          <a:solidFill>
            <a:schemeClr val="tx1"/>
          </a:solidFill>
          <a:latin typeface="+mn-lt"/>
          <a:ea typeface="+mn-ea"/>
          <a:cs typeface="+mn-cs"/>
        </a:defRPr>
      </a:lvl5pPr>
      <a:lvl6pPr marL="1707107" algn="l" defTabSz="682808" rtl="0" eaLnBrk="1" latinLnBrk="0" hangingPunct="1">
        <a:defRPr sz="1400" kern="1200">
          <a:solidFill>
            <a:schemeClr val="tx1"/>
          </a:solidFill>
          <a:latin typeface="+mn-lt"/>
          <a:ea typeface="+mn-ea"/>
          <a:cs typeface="+mn-cs"/>
        </a:defRPr>
      </a:lvl6pPr>
      <a:lvl7pPr marL="2048423" algn="l" defTabSz="682808" rtl="0" eaLnBrk="1" latinLnBrk="0" hangingPunct="1">
        <a:defRPr sz="1400" kern="1200">
          <a:solidFill>
            <a:schemeClr val="tx1"/>
          </a:solidFill>
          <a:latin typeface="+mn-lt"/>
          <a:ea typeface="+mn-ea"/>
          <a:cs typeface="+mn-cs"/>
        </a:defRPr>
      </a:lvl7pPr>
      <a:lvl8pPr marL="2389740" algn="l" defTabSz="682808" rtl="0" eaLnBrk="1" latinLnBrk="0" hangingPunct="1">
        <a:defRPr sz="1400" kern="1200">
          <a:solidFill>
            <a:schemeClr val="tx1"/>
          </a:solidFill>
          <a:latin typeface="+mn-lt"/>
          <a:ea typeface="+mn-ea"/>
          <a:cs typeface="+mn-cs"/>
        </a:defRPr>
      </a:lvl8pPr>
      <a:lvl9pPr marL="2731115" algn="l" defTabSz="682808" rtl="0" eaLnBrk="1" latinLnBrk="0" hangingPunct="1">
        <a:defRPr sz="14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462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45" tIns="34289" rIns="68345" bIns="34289" rtlCol="0">
            <a:spAutoFit/>
          </a:bodyPr>
          <a:lstStyle/>
          <a:p>
            <a:pPr marL="174392" indent="-1743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02940672"/>
      </p:ext>
    </p:extLst>
  </p:cSld>
  <p:clrMap bg1="dk2" tx1="lt1" bg2="dk1" tx2="lt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4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313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69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62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822" indent="-1708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357" indent="-1672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560" indent="-1648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1030" indent="-1660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1394" indent="-17669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881"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452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6090"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763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3131" rtl="0" eaLnBrk="1" latinLnBrk="0" hangingPunct="1">
        <a:defRPr sz="1400" kern="1200">
          <a:solidFill>
            <a:schemeClr val="tx1"/>
          </a:solidFill>
          <a:latin typeface="+mn-lt"/>
          <a:ea typeface="+mn-ea"/>
          <a:cs typeface="+mn-cs"/>
        </a:defRPr>
      </a:lvl1pPr>
      <a:lvl2pPr marL="341489" algn="l" defTabSz="683131" rtl="0" eaLnBrk="1" latinLnBrk="0" hangingPunct="1">
        <a:defRPr sz="1400" kern="1200">
          <a:solidFill>
            <a:schemeClr val="tx1"/>
          </a:solidFill>
          <a:latin typeface="+mn-lt"/>
          <a:ea typeface="+mn-ea"/>
          <a:cs typeface="+mn-cs"/>
        </a:defRPr>
      </a:lvl2pPr>
      <a:lvl3pPr marL="683131" algn="l" defTabSz="683131" rtl="0" eaLnBrk="1" latinLnBrk="0" hangingPunct="1">
        <a:defRPr sz="1400" kern="1200">
          <a:solidFill>
            <a:schemeClr val="tx1"/>
          </a:solidFill>
          <a:latin typeface="+mn-lt"/>
          <a:ea typeface="+mn-ea"/>
          <a:cs typeface="+mn-cs"/>
        </a:defRPr>
      </a:lvl3pPr>
      <a:lvl4pPr marL="1024697" algn="l" defTabSz="683131" rtl="0" eaLnBrk="1" latinLnBrk="0" hangingPunct="1">
        <a:defRPr sz="1400" kern="1200">
          <a:solidFill>
            <a:schemeClr val="tx1"/>
          </a:solidFill>
          <a:latin typeface="+mn-lt"/>
          <a:ea typeface="+mn-ea"/>
          <a:cs typeface="+mn-cs"/>
        </a:defRPr>
      </a:lvl4pPr>
      <a:lvl5pPr marL="1366262" algn="l" defTabSz="683131" rtl="0" eaLnBrk="1" latinLnBrk="0" hangingPunct="1">
        <a:defRPr sz="1400" kern="1200">
          <a:solidFill>
            <a:schemeClr val="tx1"/>
          </a:solidFill>
          <a:latin typeface="+mn-lt"/>
          <a:ea typeface="+mn-ea"/>
          <a:cs typeface="+mn-cs"/>
        </a:defRPr>
      </a:lvl5pPr>
      <a:lvl6pPr marL="1707905" algn="l" defTabSz="683131" rtl="0" eaLnBrk="1" latinLnBrk="0" hangingPunct="1">
        <a:defRPr sz="1400" kern="1200">
          <a:solidFill>
            <a:schemeClr val="tx1"/>
          </a:solidFill>
          <a:latin typeface="+mn-lt"/>
          <a:ea typeface="+mn-ea"/>
          <a:cs typeface="+mn-cs"/>
        </a:defRPr>
      </a:lvl6pPr>
      <a:lvl7pPr marL="2049392" algn="l" defTabSz="683131" rtl="0" eaLnBrk="1" latinLnBrk="0" hangingPunct="1">
        <a:defRPr sz="1400" kern="1200">
          <a:solidFill>
            <a:schemeClr val="tx1"/>
          </a:solidFill>
          <a:latin typeface="+mn-lt"/>
          <a:ea typeface="+mn-ea"/>
          <a:cs typeface="+mn-cs"/>
        </a:defRPr>
      </a:lvl7pPr>
      <a:lvl8pPr marL="2390880" algn="l" defTabSz="683131" rtl="0" eaLnBrk="1" latinLnBrk="0" hangingPunct="1">
        <a:defRPr sz="1400" kern="1200">
          <a:solidFill>
            <a:schemeClr val="tx1"/>
          </a:solidFill>
          <a:latin typeface="+mn-lt"/>
          <a:ea typeface="+mn-ea"/>
          <a:cs typeface="+mn-cs"/>
        </a:defRPr>
      </a:lvl8pPr>
      <a:lvl9pPr marL="2732407" algn="l" defTabSz="683131" rtl="0" eaLnBrk="1" latinLnBrk="0" hangingPunct="1">
        <a:defRPr sz="14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793749231"/>
      </p:ext>
    </p:extLst>
  </p:cSld>
  <p:clrMap bg1="dk2" tx1="lt1" bg2="dk1" tx2="lt2" accent1="accent1" accent2="accent2" accent3="accent3" accent4="accent4" accent5="accent5" accent6="accent6" hlink="hlink" folHlink="folHlink"/>
  <p:sldLayoutIdLst>
    <p:sldLayoutId id="2147486651" r:id="rId1"/>
    <p:sldLayoutId id="2147486652" r:id="rId2"/>
    <p:sldLayoutId id="2147486653" r:id="rId3"/>
    <p:sldLayoutId id="2147486654" r:id="rId4"/>
    <p:sldLayoutId id="2147486655" r:id="rId5"/>
    <p:sldLayoutId id="2147486656" r:id="rId6"/>
    <p:sldLayoutId id="2147486657" r:id="rId7"/>
    <p:sldLayoutId id="2147486658" r:id="rId8"/>
    <p:sldLayoutId id="2147486659" r:id="rId9"/>
    <p:sldLayoutId id="2147486660" r:id="rId10"/>
    <p:sldLayoutId id="2147486661" r:id="rId11"/>
    <p:sldLayoutId id="2147486662" r:id="rId12"/>
    <p:sldLayoutId id="2147486663" r:id="rId13"/>
    <p:sldLayoutId id="2147486664" r:id="rId14"/>
    <p:sldLayoutId id="2147486665" r:id="rId15"/>
    <p:sldLayoutId id="2147486666" r:id="rId16"/>
    <p:sldLayoutId id="2147486667" r:id="rId17"/>
    <p:sldLayoutId id="2147486668" r:id="rId18"/>
    <p:sldLayoutId id="2147486669" r:id="rId19"/>
    <p:sldLayoutId id="2147486670" r:id="rId20"/>
    <p:sldLayoutId id="2147486671" r:id="rId21"/>
    <p:sldLayoutId id="214748667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835736334"/>
      </p:ext>
    </p:extLst>
  </p:cSld>
  <p:clrMap bg1="dk2" tx1="lt1" bg2="dk1" tx2="lt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34220527"/>
      </p:ext>
    </p:extLst>
  </p:cSld>
  <p:clrMap bg1="dk2" tx1="lt1" bg2="dk1" tx2="lt2" accent1="accent1" accent2="accent2" accent3="accent3" accent4="accent4" accent5="accent5" accent6="accent6" hlink="hlink" folHlink="folHlink"/>
  <p:sldLayoutIdLst>
    <p:sldLayoutId id="2147486701" r:id="rId1"/>
    <p:sldLayoutId id="2147486702" r:id="rId2"/>
    <p:sldLayoutId id="2147486703" r:id="rId3"/>
    <p:sldLayoutId id="2147486704" r:id="rId4"/>
    <p:sldLayoutId id="2147486705" r:id="rId5"/>
    <p:sldLayoutId id="2147486706" r:id="rId6"/>
    <p:sldLayoutId id="2147486707" r:id="rId7"/>
    <p:sldLayoutId id="2147486708" r:id="rId8"/>
    <p:sldLayoutId id="2147486709" r:id="rId9"/>
    <p:sldLayoutId id="2147486710" r:id="rId10"/>
    <p:sldLayoutId id="2147486711" r:id="rId11"/>
    <p:sldLayoutId id="2147486712" r:id="rId12"/>
    <p:sldLayoutId id="2147486713" r:id="rId13"/>
    <p:sldLayoutId id="2147486714" r:id="rId14"/>
    <p:sldLayoutId id="2147486715" r:id="rId15"/>
    <p:sldLayoutId id="2147486716" r:id="rId16"/>
    <p:sldLayoutId id="2147486717" r:id="rId17"/>
    <p:sldLayoutId id="2147486718" r:id="rId18"/>
    <p:sldLayoutId id="2147486719" r:id="rId19"/>
    <p:sldLayoutId id="2147486720" r:id="rId20"/>
    <p:sldLayoutId id="2147486721" r:id="rId21"/>
    <p:sldLayoutId id="214748672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274323"/>
            <a:ext cx="8529438" cy="1661993"/>
          </a:xfrm>
        </p:spPr>
        <p:txBody>
          <a:bodyPr>
            <a:noAutofit/>
          </a:bodyPr>
          <a:lstStyle/>
          <a:p>
            <a:r>
              <a:rPr lang="en-US" sz="3600" dirty="0" smtClean="0">
                <a:latin typeface="Museo For Dell" panose="02000000000000000000" pitchFamily="2" charset="0"/>
              </a:rPr>
              <a:t>Carnoustie</a:t>
            </a:r>
            <a:r>
              <a:rPr lang="en-US" sz="3600" dirty="0">
                <a:latin typeface="Museo For Dell" panose="02000000000000000000" pitchFamily="2" charset="0"/>
              </a:rPr>
              <a:t/>
            </a:r>
            <a:br>
              <a:rPr lang="en-US" sz="3600" dirty="0">
                <a:latin typeface="Museo For Dell" panose="02000000000000000000" pitchFamily="2" charset="0"/>
              </a:rPr>
            </a:br>
            <a:r>
              <a:rPr lang="en-US" sz="3200" dirty="0" smtClean="0">
                <a:latin typeface="Museo For Dell" panose="02000000000000000000" pitchFamily="2" charset="0"/>
              </a:rPr>
              <a:t>Mid </a:t>
            </a:r>
            <a:r>
              <a:rPr lang="en-US" sz="3200" dirty="0">
                <a:latin typeface="Museo For Dell" panose="02000000000000000000" pitchFamily="2" charset="0"/>
              </a:rPr>
              <a:t>Deep Dive</a:t>
            </a:r>
          </a:p>
        </p:txBody>
      </p:sp>
      <p:sp>
        <p:nvSpPr>
          <p:cNvPr id="3" name="Subtitle 2"/>
          <p:cNvSpPr>
            <a:spLocks noGrp="1"/>
          </p:cNvSpPr>
          <p:nvPr>
            <p:ph type="subTitle" idx="1"/>
          </p:nvPr>
        </p:nvSpPr>
        <p:spPr>
          <a:xfrm>
            <a:off x="274323" y="2252174"/>
            <a:ext cx="5764973" cy="1073371"/>
          </a:xfrm>
        </p:spPr>
        <p:txBody>
          <a:bodyPr/>
          <a:lstStyle/>
          <a:p>
            <a:pPr>
              <a:spcBef>
                <a:spcPts val="600"/>
              </a:spcBef>
            </a:pPr>
            <a:r>
              <a:rPr lang="en-US" dirty="0">
                <a:latin typeface="Museo For Dell" panose="02000000000000000000" pitchFamily="2" charset="0"/>
              </a:rPr>
              <a:t>Dell and </a:t>
            </a:r>
            <a:r>
              <a:rPr lang="en-US" dirty="0" smtClean="0">
                <a:latin typeface="Museo For Dell" panose="02000000000000000000" pitchFamily="2" charset="0"/>
              </a:rPr>
              <a:t>Compal </a:t>
            </a:r>
            <a:r>
              <a:rPr lang="en-US" dirty="0">
                <a:latin typeface="Museo For Dell" panose="02000000000000000000" pitchFamily="2" charset="0"/>
              </a:rPr>
              <a:t>Carnoustie Team</a:t>
            </a:r>
          </a:p>
          <a:p>
            <a:pPr>
              <a:spcBef>
                <a:spcPts val="600"/>
              </a:spcBef>
            </a:pPr>
            <a:r>
              <a:rPr lang="en-US" sz="1400" dirty="0" smtClean="0">
                <a:latin typeface="Museo For Dell" panose="02000000000000000000" pitchFamily="2" charset="0"/>
              </a:rPr>
              <a:t>12/7/2020</a:t>
            </a:r>
            <a:endParaRPr lang="en-US" sz="1400" dirty="0">
              <a:latin typeface="Museo For Dell" panose="02000000000000000000" pitchFamily="2" charset="0"/>
            </a:endParaRPr>
          </a:p>
          <a:p>
            <a:r>
              <a:rPr lang="en-US" dirty="0">
                <a:latin typeface="Museo For Dell" panose="02000000000000000000" pitchFamily="2" charset="0"/>
              </a:rPr>
              <a:t>Client Program Management</a:t>
            </a:r>
          </a:p>
        </p:txBody>
      </p:sp>
    </p:spTree>
    <p:extLst>
      <p:ext uri="{BB962C8B-B14F-4D97-AF65-F5344CB8AC3E}">
        <p14:creationId xmlns:p14="http://schemas.microsoft.com/office/powerpoint/2010/main" val="22962110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285750" y="2197802"/>
            <a:ext cx="7886700" cy="747897"/>
          </a:xfrm>
        </p:spPr>
        <p:txBody>
          <a:bodyPr/>
          <a:lstStyle/>
          <a:p>
            <a:r>
              <a:rPr lang="en-US" altLang="zh-TW" dirty="0" smtClean="0"/>
              <a:t>Regulatory-Schedule</a:t>
            </a:r>
            <a:endParaRPr lang="zh-TW" altLang="en-US" dirty="0"/>
          </a:p>
        </p:txBody>
      </p:sp>
    </p:spTree>
    <p:extLst>
      <p:ext uri="{BB962C8B-B14F-4D97-AF65-F5344CB8AC3E}">
        <p14:creationId xmlns:p14="http://schemas.microsoft.com/office/powerpoint/2010/main" val="3568913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2" name="標題 1"/>
          <p:cNvSpPr>
            <a:spLocks noGrp="1"/>
          </p:cNvSpPr>
          <p:nvPr>
            <p:ph type="title"/>
          </p:nvPr>
        </p:nvSpPr>
        <p:spPr>
          <a:xfrm>
            <a:off x="123845" y="45827"/>
            <a:ext cx="8279943" cy="261031"/>
          </a:xfrm>
        </p:spPr>
        <p:txBody>
          <a:bodyPr/>
          <a:lstStyle/>
          <a:p>
            <a:r>
              <a:rPr lang="en-US" altLang="zh-TW" sz="2000" b="1" dirty="0">
                <a:latin typeface="Calibri" panose="020F0502020204030204" pitchFamily="34" charset="0"/>
                <a:cs typeface="Calibri" panose="020F0502020204030204" pitchFamily="34" charset="0"/>
              </a:rPr>
              <a:t>Carnoustie Regulatory status summary</a:t>
            </a:r>
            <a:r>
              <a:rPr lang="en-US" altLang="zh-TW" sz="2000" b="1" dirty="0">
                <a:solidFill>
                  <a:srgbClr val="000000"/>
                </a:solidFill>
                <a:latin typeface="Calibri" panose="020F0502020204030204" pitchFamily="34" charset="0"/>
                <a:cs typeface="Calibri" panose="020F0502020204030204" pitchFamily="34" charset="0"/>
              </a:rPr>
              <a:t/>
            </a:r>
            <a:br>
              <a:rPr lang="en-US" altLang="zh-TW" sz="2000" b="1" dirty="0">
                <a:solidFill>
                  <a:srgbClr val="000000"/>
                </a:solidFill>
                <a:latin typeface="Calibri" panose="020F0502020204030204" pitchFamily="34" charset="0"/>
                <a:cs typeface="Calibri" panose="020F0502020204030204" pitchFamily="34" charset="0"/>
              </a:rPr>
            </a:br>
            <a:endParaRPr lang="zh-TW" altLang="en-US" sz="2000" dirty="0">
              <a:latin typeface="Calibri" panose="020F0502020204030204" pitchFamily="34" charset="0"/>
              <a:ea typeface="+mj-ea"/>
              <a:cs typeface="Calibri" panose="020F0502020204030204" pitchFamily="34" charset="0"/>
            </a:endParaRPr>
          </a:p>
        </p:txBody>
      </p:sp>
      <p:sp>
        <p:nvSpPr>
          <p:cNvPr id="10" name="矩形 9"/>
          <p:cNvSpPr/>
          <p:nvPr/>
        </p:nvSpPr>
        <p:spPr>
          <a:xfrm>
            <a:off x="123844" y="493870"/>
            <a:ext cx="8800115"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a:solidFill>
                  <a:srgbClr val="0085C3"/>
                </a:solidFill>
                <a:latin typeface="Calibri"/>
              </a:rPr>
              <a:t>System Level</a:t>
            </a:r>
            <a:r>
              <a:rPr lang="en-US" altLang="zh-TW" sz="1600" b="1">
                <a:solidFill>
                  <a:srgbClr val="0085C3"/>
                </a:solidFill>
                <a:latin typeface="Calibri"/>
              </a:rPr>
              <a:t>: </a:t>
            </a:r>
            <a:r>
              <a:rPr lang="en-US" altLang="zh-TW" sz="1600" b="1" smtClean="0">
                <a:solidFill>
                  <a:srgbClr val="0085C3"/>
                </a:solidFill>
                <a:latin typeface="Calibri"/>
              </a:rPr>
              <a:t> </a:t>
            </a:r>
            <a:r>
              <a:rPr lang="en-US" altLang="zh-TW" sz="1600" b="1" smtClean="0">
                <a:solidFill>
                  <a:srgbClr val="0085C3"/>
                </a:solidFill>
                <a:latin typeface="Calibri"/>
              </a:rPr>
              <a:t>14 </a:t>
            </a:r>
            <a:r>
              <a:rPr lang="en-US" altLang="zh-TW" sz="1600" b="1" dirty="0" smtClean="0">
                <a:solidFill>
                  <a:srgbClr val="0085C3"/>
                </a:solidFill>
                <a:latin typeface="Calibri"/>
              </a:rPr>
              <a:t>Mandatory countries will be P-RTS</a:t>
            </a:r>
            <a:endParaRPr lang="en-US" altLang="zh-TW" sz="1400" dirty="0">
              <a:solidFill>
                <a:srgbClr val="595959"/>
              </a:solidFill>
              <a:latin typeface="Calibri"/>
              <a:ea typeface="新細明體"/>
            </a:endParaRPr>
          </a:p>
        </p:txBody>
      </p:sp>
      <p:graphicFrame>
        <p:nvGraphicFramePr>
          <p:cNvPr id="7" name="表格 1"/>
          <p:cNvGraphicFramePr>
            <a:graphicFrameLocks noGrp="1"/>
          </p:cNvGraphicFramePr>
          <p:nvPr>
            <p:extLst>
              <p:ext uri="{D42A27DB-BD31-4B8C-83A1-F6EECF244321}">
                <p14:modId xmlns:p14="http://schemas.microsoft.com/office/powerpoint/2010/main" val="3044897752"/>
              </p:ext>
            </p:extLst>
          </p:nvPr>
        </p:nvGraphicFramePr>
        <p:xfrm>
          <a:off x="479872" y="777835"/>
          <a:ext cx="8305851" cy="1562100"/>
        </p:xfrm>
        <a:graphic>
          <a:graphicData uri="http://schemas.openxmlformats.org/drawingml/2006/table">
            <a:tbl>
              <a:tblPr>
                <a:tableStyleId>{5C22544A-7EE6-4342-B048-85BDC9FD1C3A}</a:tableStyleId>
              </a:tblPr>
              <a:tblGrid>
                <a:gridCol w="495550">
                  <a:extLst>
                    <a:ext uri="{9D8B030D-6E8A-4147-A177-3AD203B41FA5}">
                      <a16:colId xmlns:a16="http://schemas.microsoft.com/office/drawing/2014/main" xmlns="" val="20000"/>
                    </a:ext>
                  </a:extLst>
                </a:gridCol>
                <a:gridCol w="1599718"/>
                <a:gridCol w="1725837"/>
                <a:gridCol w="1725837"/>
                <a:gridCol w="2758909"/>
              </a:tblGrid>
              <a:tr h="153628">
                <a:tc>
                  <a:txBody>
                    <a:bodyPr/>
                    <a:lstStyle/>
                    <a:p>
                      <a:pPr algn="ctr" fontAlgn="ctr"/>
                      <a:endParaRPr lang="en-US" sz="1100" b="1"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11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57184">
                <a:tc>
                  <a:txBody>
                    <a:bodyPr/>
                    <a:lstStyle/>
                    <a:p>
                      <a:pPr algn="ctr" fontAlgn="ctr"/>
                      <a:r>
                        <a:rPr lang="en-US" sz="1100" b="1" i="0" u="none" strike="noStrike" dirty="0" smtClean="0">
                          <a:solidFill>
                            <a:schemeClr val="tx1"/>
                          </a:solidFill>
                          <a:effectLst/>
                          <a:latin typeface="Calibri" panose="020F0502020204030204" pitchFamily="34" charset="0"/>
                          <a:cs typeface="Calibri" panose="020F0502020204030204" pitchFamily="34" charset="0"/>
                        </a:rPr>
                        <a:t>System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Brazil (ANATEL), Nigeria (NCC),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Zambia (ZICTA), 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no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no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China (NAL)</a:t>
                      </a:r>
                      <a:endParaRPr lang="en-US" altLang="zh-TW" sz="800" b="0" i="0" u="none" strike="sngStrike" baseline="0" dirty="0" smtClean="0">
                        <a:solidFill>
                          <a:schemeClr val="bg2"/>
                        </a:solidFill>
                        <a:effectLst/>
                        <a:latin typeface="Calibri" panose="020F0502020204030204" pitchFamily="34" charset="0"/>
                        <a:cs typeface="Calibri" panose="020F0502020204030204" pitchFamily="34" charset="0"/>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a:t>
                      </a:r>
                      <a:r>
                        <a:rPr lang="en-US" altLang="zh-TW" sz="800" kern="1200" dirty="0" smtClean="0">
                          <a:solidFill>
                            <a:schemeClr val="bg2"/>
                          </a:solidFill>
                          <a:latin typeface="Calibri" panose="020F0502020204030204" pitchFamily="34" charset="0"/>
                          <a:ea typeface="新細明體"/>
                          <a:cs typeface="+mn-cs"/>
                        </a:rPr>
                        <a:t>zerbaijan(ARRVITN),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Morocco(ANRT),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A</a:t>
                      </a:r>
                      <a:r>
                        <a:rPr lang="en-US" altLang="zh-TW" sz="800" strike="sngStrike" kern="1200" dirty="0" smtClean="0">
                          <a:solidFill>
                            <a:schemeClr val="bg2"/>
                          </a:solidFill>
                          <a:latin typeface="Calibri" panose="020F0502020204030204" pitchFamily="34" charset="0"/>
                          <a:ea typeface="新細明體"/>
                          <a:cs typeface="+mn-cs"/>
                        </a:rPr>
                        <a:t>zerbaijan(ARRVITN)</a:t>
                      </a:r>
                      <a:r>
                        <a:rPr lang="en-US" altLang="zh-TW" sz="800" kern="1200" dirty="0" smtClean="0">
                          <a:solidFill>
                            <a:schemeClr val="bg2"/>
                          </a:solidFill>
                          <a:latin typeface="Calibri" panose="020F0502020204030204" pitchFamily="34" charset="0"/>
                          <a:ea typeface="新細明體"/>
                          <a:cs typeface="+mn-cs"/>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Mexico(IFETEL), </a:t>
                      </a:r>
                      <a:r>
                        <a:rPr lang="en-US" altLang="zh-TW" sz="800" b="0" i="0" u="none" strike="sngStrike" kern="1200" baseline="0" dirty="0" smtClean="0">
                          <a:solidFill>
                            <a:srgbClr val="0000FF"/>
                          </a:solidFill>
                          <a:effectLst/>
                          <a:latin typeface="Calibri" panose="020F0502020204030204" pitchFamily="34" charset="0"/>
                          <a:ea typeface="新細明體"/>
                          <a:cs typeface="+mn-cs"/>
                        </a:rPr>
                        <a:t>Morocco(ANRT)</a:t>
                      </a:r>
                      <a:r>
                        <a:rPr lang="en-US" altLang="zh-TW" sz="800" b="0" i="0" u="none" strike="noStrike" kern="1200" baseline="0" dirty="0" smtClean="0">
                          <a:solidFill>
                            <a:schemeClr val="bg2"/>
                          </a:solidFill>
                          <a:effectLst/>
                          <a:latin typeface="Calibri" panose="020F0502020204030204" pitchFamily="34" charset="0"/>
                          <a:ea typeface="新細明體"/>
                          <a:cs typeface="+mn-cs"/>
                        </a:rPr>
                        <a: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r>
                        <a:rPr lang="en-US" altLang="zh-TW" sz="800" b="0" kern="1200" baseline="0" dirty="0" smtClean="0">
                          <a:solidFill>
                            <a:srgbClr val="0000FF"/>
                          </a:solidFill>
                          <a:latin typeface="Calibri" panose="020F0502020204030204" pitchFamily="34" charset="0"/>
                          <a:ea typeface="新細明體"/>
                          <a:cs typeface="Calibri" panose="020F0502020204030204" pitchFamily="34" charset="0"/>
                        </a:rPr>
                        <a:t> Saudi Arabia</a:t>
                      </a:r>
                      <a:endParaRPr lang="en-US" altLang="zh-TW" sz="800" b="0" strike="noStrike" kern="1200" baseline="0" dirty="0" smtClean="0">
                        <a:solidFill>
                          <a:srgbClr val="0000FF"/>
                        </a:solidFill>
                        <a:effectLst/>
                        <a:latin typeface="Calibri" panose="020F0502020204030204" pitchFamily="34" charset="0"/>
                        <a:ea typeface="新細明體"/>
                        <a:cs typeface="+mn-cs"/>
                      </a:endParaRP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Serbia (KVALITE), Moldova (INSM),</a:t>
                      </a:r>
                      <a:r>
                        <a:rPr lang="en-US" altLang="zh-TW" sz="700" b="0" i="0" u="none" strike="noStrike" kern="1200" baseline="0" dirty="0" smtClean="0">
                          <a:solidFill>
                            <a:schemeClr val="bg2"/>
                          </a:solidFill>
                          <a:effectLst/>
                          <a:latin typeface="Calibri" panose="020F0502020204030204" pitchFamily="34" charset="0"/>
                          <a:ea typeface="新細明體"/>
                          <a:cs typeface="+mn-cs"/>
                        </a:rPr>
                        <a:t> Azerbaijan (ENACOM), Jordan(TRC) and </a:t>
                      </a:r>
                      <a:r>
                        <a:rPr lang="en-US" altLang="zh-TW" sz="700" b="0" i="0" u="none" strike="noStrike" kern="1200" baseline="0" dirty="0" smtClean="0">
                          <a:solidFill>
                            <a:schemeClr val="bg2"/>
                          </a:solidFill>
                          <a:effectLst/>
                          <a:latin typeface="Calibri"/>
                          <a:ea typeface="+mn-ea"/>
                          <a:cs typeface="+mn-cs"/>
                        </a:rPr>
                        <a:t>Morocco(ANRT)</a:t>
                      </a:r>
                      <a:r>
                        <a:rPr lang="en-US" altLang="zh-TW" sz="700" b="0" i="0" u="none" strike="noStrike" kern="1200" baseline="0" dirty="0" smtClean="0">
                          <a:solidFill>
                            <a:schemeClr val="bg2"/>
                          </a:solidFill>
                          <a:effectLst/>
                          <a:latin typeface="Calibri" panose="020F0502020204030204" pitchFamily="34" charset="0"/>
                          <a:ea typeface="新細明體"/>
                          <a:cs typeface="+mn-cs"/>
                        </a:rPr>
                        <a:t>: </a:t>
                      </a:r>
                      <a:r>
                        <a:rPr lang="en-US" altLang="zh-TW" sz="700" b="0" kern="1200" baseline="0" dirty="0" smtClean="0">
                          <a:solidFill>
                            <a:schemeClr val="bg2"/>
                          </a:solidFill>
                          <a:latin typeface="Calibri" panose="020F0502020204030204" pitchFamily="34" charset="0"/>
                          <a:ea typeface="新細明體"/>
                          <a:cs typeface="+mn-cs"/>
                        </a:rPr>
                        <a:t> Regulatory submission with Panel ESD fix and caused CE submission date slip from 10/26 to 12/14.</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Zambia(ZICTA): </a:t>
                      </a:r>
                      <a:r>
                        <a:rPr lang="en-US" altLang="zh-TW" sz="700" b="0" i="0" u="none" strike="noStrike" kern="1200" baseline="0" dirty="0" smtClean="0">
                          <a:solidFill>
                            <a:schemeClr val="bg2"/>
                          </a:solidFill>
                          <a:effectLst/>
                          <a:latin typeface="Calibri"/>
                          <a:ea typeface="+mn-ea"/>
                          <a:cs typeface="+mn-cs"/>
                        </a:rPr>
                        <a:t>Certification b</a:t>
                      </a:r>
                      <a:r>
                        <a:rPr lang="en-US" altLang="zh-TW" sz="700" b="0" kern="1200" baseline="0" dirty="0" smtClean="0">
                          <a:solidFill>
                            <a:schemeClr val="bg2"/>
                          </a:solidFill>
                          <a:latin typeface="Calibri" panose="020F0502020204030204" pitchFamily="34" charset="0"/>
                          <a:ea typeface="新細明體"/>
                          <a:cs typeface="+mn-cs"/>
                        </a:rPr>
                        <a:t>ulletin change, regulatory submission is owned by local distributor upon regional sales’ request.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dirty="0" smtClean="0">
                          <a:solidFill>
                            <a:schemeClr val="bg2"/>
                          </a:solidFill>
                          <a:effectLst/>
                          <a:latin typeface="Calibri" panose="020F0502020204030204" pitchFamily="34" charset="0"/>
                        </a:rPr>
                        <a:t>Chile</a:t>
                      </a:r>
                      <a:r>
                        <a:rPr lang="zh-TW" altLang="en-US" sz="700" b="0" i="0" u="none" strike="noStrike" dirty="0" smtClean="0">
                          <a:solidFill>
                            <a:schemeClr val="bg2"/>
                          </a:solidFill>
                          <a:effectLst/>
                          <a:latin typeface="Calibri" panose="020F0502020204030204" pitchFamily="34" charset="0"/>
                        </a:rPr>
                        <a:t> </a:t>
                      </a:r>
                      <a:r>
                        <a:rPr lang="en-US" altLang="zh-TW" sz="700" b="0" i="0" u="none" strike="noStrike" dirty="0" smtClean="0">
                          <a:solidFill>
                            <a:schemeClr val="bg2"/>
                          </a:solidFill>
                          <a:effectLst/>
                          <a:latin typeface="Calibri" panose="020F0502020204030204" pitchFamily="34" charset="0"/>
                        </a:rPr>
                        <a:t>(SUBTEL)</a:t>
                      </a:r>
                      <a:r>
                        <a:rPr lang="en-US" altLang="zh-TW" sz="700" b="0" i="0" u="none" strike="noStrike" kern="1200" baseline="0" dirty="0" smtClean="0">
                          <a:solidFill>
                            <a:schemeClr val="bg2"/>
                          </a:solidFill>
                          <a:effectLst/>
                          <a:latin typeface="Calibri"/>
                          <a:ea typeface="+mn-ea"/>
                          <a:cs typeface="+mn-cs"/>
                        </a:rPr>
                        <a:t>: Certification requirement change, no RSE test.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chemeClr val="bg2"/>
                          </a:solidFill>
                          <a:effectLst/>
                          <a:latin typeface="Calibri"/>
                          <a:ea typeface="+mn-ea"/>
                          <a:cs typeface="+mn-cs"/>
                        </a:rPr>
                        <a:t>Mexico(IFETEL): PCR 1003394, need to wait for NOM cert. done + 12wks</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Saudi Arabia: Per Bulletin Number: 20-01294, Saudi Arabia should be applied in Tablet WWAN </a:t>
                      </a:r>
                      <a:r>
                        <a:rPr lang="en-US" altLang="zh-TW" sz="700" b="0" i="0" u="none" strike="noStrike" kern="1200" baseline="0" dirty="0" err="1" smtClean="0">
                          <a:solidFill>
                            <a:srgbClr val="0000FF"/>
                          </a:solidFill>
                          <a:effectLst/>
                          <a:latin typeface="Calibri"/>
                          <a:ea typeface="+mn-ea"/>
                          <a:cs typeface="+mn-cs"/>
                        </a:rPr>
                        <a:t>sku</a:t>
                      </a:r>
                      <a:r>
                        <a:rPr lang="en-US" altLang="zh-TW" sz="700" b="0" i="0" u="none" strike="noStrike" kern="1200" baseline="0" dirty="0" smtClean="0">
                          <a:solidFill>
                            <a:srgbClr val="0000FF"/>
                          </a:solidFill>
                          <a:effectLst/>
                          <a:latin typeface="Calibri"/>
                          <a:ea typeface="+mn-ea"/>
                          <a:cs typeface="+mn-cs"/>
                        </a:rPr>
                        <a:t>, this item will be P-RTS.</a:t>
                      </a:r>
                    </a:p>
                  </a:txBody>
                  <a:tcPr marL="3600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10001"/>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131701286"/>
              </p:ext>
            </p:extLst>
          </p:nvPr>
        </p:nvGraphicFramePr>
        <p:xfrm>
          <a:off x="478533" y="2623436"/>
          <a:ext cx="8308526" cy="2376026"/>
        </p:xfrm>
        <a:graphic>
          <a:graphicData uri="http://schemas.openxmlformats.org/drawingml/2006/table">
            <a:tbl>
              <a:tblPr/>
              <a:tblGrid>
                <a:gridCol w="540350">
                  <a:extLst>
                    <a:ext uri="{9D8B030D-6E8A-4147-A177-3AD203B41FA5}">
                      <a16:colId xmlns:a16="http://schemas.microsoft.com/office/drawing/2014/main" xmlns="" val="20000"/>
                    </a:ext>
                  </a:extLst>
                </a:gridCol>
                <a:gridCol w="1594566">
                  <a:extLst>
                    <a:ext uri="{9D8B030D-6E8A-4147-A177-3AD203B41FA5}">
                      <a16:colId xmlns:a16="http://schemas.microsoft.com/office/drawing/2014/main" xmlns="" val="20001"/>
                    </a:ext>
                  </a:extLst>
                </a:gridCol>
                <a:gridCol w="1703674"/>
                <a:gridCol w="1703674"/>
                <a:gridCol w="2766262"/>
              </a:tblGrid>
              <a:tr h="175993">
                <a:tc>
                  <a:txBody>
                    <a:bodyPr/>
                    <a:lstStyle/>
                    <a:p>
                      <a:pPr algn="ctr" rtl="0" fontAlgn="ctr"/>
                      <a:endParaRPr lang="en-US" sz="800" b="1" i="0" u="none" strike="noStrike" dirty="0">
                        <a:solidFill>
                          <a:srgbClr val="FFFFFF"/>
                        </a:solidFill>
                        <a:effectLst/>
                        <a:latin typeface="Calibri" panose="020F0502020204030204" pitchFamily="34" charset="0"/>
                      </a:endParaRP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8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800" b="1" i="0" u="none" strike="noStrike" dirty="0" smtClean="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3600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extLst>
                  <a:ext uri="{0D108BD9-81ED-4DB2-BD59-A6C34878D82A}">
                    <a16:rowId xmlns:a16="http://schemas.microsoft.com/office/drawing/2014/main" xmlns="" val="10000"/>
                  </a:ext>
                </a:extLst>
              </a:tr>
              <a:tr h="853358">
                <a:tc>
                  <a:txBody>
                    <a:bodyPr/>
                    <a:lstStyle/>
                    <a:p>
                      <a:pPr marL="0" algn="ctr" defTabSz="914283" rtl="0" eaLnBrk="1" fontAlgn="ctr" latinLnBrk="0" hangingPunct="1"/>
                      <a:r>
                        <a:rPr lang="en-US" altLang="zh-TW" sz="800" b="1" i="0" u="none" strike="noStrike" baseline="0" dirty="0" smtClean="0">
                          <a:solidFill>
                            <a:srgbClr val="000000"/>
                          </a:solidFill>
                          <a:effectLst/>
                          <a:latin typeface="Calibri"/>
                        </a:rPr>
                        <a:t>T77W968</a:t>
                      </a:r>
                    </a:p>
                    <a:p>
                      <a:pPr marL="0" algn="ctr" defTabSz="914283" rtl="0" eaLnBrk="1" fontAlgn="ctr" latinLnBrk="0" hangingPunct="1"/>
                      <a:r>
                        <a:rPr lang="en-US" sz="800" b="1" i="0" u="none" strike="noStrike" kern="1200" dirty="0" smtClean="0">
                          <a:solidFill>
                            <a:schemeClr val="tx1"/>
                          </a:solidFill>
                          <a:effectLst/>
                          <a:latin typeface="Calibri" panose="020F0502020204030204" pitchFamily="34" charset="0"/>
                          <a:ea typeface="+mn-ea"/>
                          <a:cs typeface="Calibri" panose="020F0502020204030204" pitchFamily="34" charset="0"/>
                        </a:rPr>
                        <a:t>(WWAN</a:t>
                      </a:r>
                      <a:r>
                        <a:rPr lang="en-US" sz="800" b="1" i="0" u="none" strike="noStrike" kern="1200" dirty="0">
                          <a:solidFill>
                            <a:schemeClr val="tx1"/>
                          </a:solidFill>
                          <a:effectLst/>
                          <a:latin typeface="Calibri" panose="020F0502020204030204" pitchFamily="34" charset="0"/>
                          <a:ea typeface="+mn-ea"/>
                          <a:cs typeface="Calibri" panose="020F0502020204030204" pitchFamily="34" charset="0"/>
                        </a:rPr>
                        <a:t>)</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a:t>
                      </a:r>
                      <a:endParaRPr lang="en-US" altLang="zh-TW" sz="800" b="0" kern="1200" baseline="0" dirty="0">
                        <a:solidFill>
                          <a:schemeClr val="bg2"/>
                        </a:solidFill>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strike="noStrike"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 Thailand(Class B)</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i="0" u="none" strike="sngStrike" kern="1200" baseline="0" dirty="0" smtClean="0">
                          <a:solidFill>
                            <a:schemeClr val="bg2"/>
                          </a:solidFill>
                          <a:effectLst/>
                          <a:latin typeface="Calibri" panose="020F0502020204030204" pitchFamily="34" charset="0"/>
                          <a:ea typeface="新細明體"/>
                          <a:cs typeface="+mn-cs"/>
                        </a:rPr>
                        <a:t>),</a:t>
                      </a:r>
                      <a:r>
                        <a:rPr lang="en-US" altLang="zh-TW" sz="800" b="0" strike="sngStrike" kern="1200" baseline="0" dirty="0" smtClean="0">
                          <a:solidFill>
                            <a:schemeClr val="bg2"/>
                          </a:solidFill>
                          <a:latin typeface="Calibri" panose="020F0502020204030204" pitchFamily="34" charset="0"/>
                          <a:ea typeface="新細明體"/>
                          <a:cs typeface="+mn-cs"/>
                        </a:rPr>
                        <a:t>Taiwan (NCC</a:t>
                      </a:r>
                      <a:r>
                        <a:rPr lang="en-US" altLang="zh-TW" sz="800" b="0" strike="sng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a:t>
                      </a:r>
                      <a:r>
                        <a:rPr lang="en-US" altLang="zh-TW" sz="800" b="0" strike="no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 </a:t>
                      </a:r>
                      <a:r>
                        <a:rPr lang="en-US" altLang="zh-TW" sz="800" b="0" i="0" u="none" strike="sngStrike" dirty="0" smtClean="0">
                          <a:solidFill>
                            <a:srgbClr val="0000FF"/>
                          </a:solidFill>
                          <a:effectLst/>
                          <a:latin typeface="Calibri"/>
                        </a:rPr>
                        <a:t>Philippines</a:t>
                      </a:r>
                      <a:r>
                        <a:rPr lang="en-US" altLang="zh-TW" sz="800" b="0" i="0" u="none" strike="sngStrike" kern="1200" baseline="0" dirty="0" smtClean="0">
                          <a:solidFill>
                            <a:srgbClr val="0000FF"/>
                          </a:solidFill>
                          <a:effectLst/>
                          <a:latin typeface="Calibri" panose="020F0502020204030204" pitchFamily="34" charset="0"/>
                          <a:ea typeface="新細明體"/>
                          <a:cs typeface="+mn-cs"/>
                        </a:rPr>
                        <a:t> (NTC), </a:t>
                      </a:r>
                      <a:r>
                        <a:rPr lang="en-US" altLang="zh-TW" sz="800" b="0" i="0" u="none" strike="sngStrike" kern="1200" baseline="0" dirty="0" smtClean="0">
                          <a:solidFill>
                            <a:schemeClr val="bg2"/>
                          </a:solidFill>
                          <a:effectLst/>
                          <a:latin typeface="Calibri" panose="020F0502020204030204" pitchFamily="34" charset="0"/>
                          <a:ea typeface="新細明體"/>
                          <a:cs typeface="+mn-cs"/>
                        </a:rPr>
                        <a:t>Thailand(Class B)</a:t>
                      </a:r>
                      <a:endParaRPr lang="en-US" altLang="zh-TW" sz="800" b="0" strike="sng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l" defTabSz="914283" rtl="0" eaLnBrk="1" fontAlgn="ctr" latinLnBrk="0" hangingPunct="1">
                        <a:buFont typeface="Arial" panose="020B0604020202020204" pitchFamily="34" charset="0"/>
                        <a:buChar char="•"/>
                      </a:pPr>
                      <a:r>
                        <a:rPr lang="en-US" altLang="zh-TW" sz="800" b="0" i="0" u="none" strike="noStrike" baseline="0" dirty="0" smtClean="0">
                          <a:solidFill>
                            <a:schemeClr val="bg2"/>
                          </a:solidFill>
                          <a:effectLst/>
                          <a:latin typeface="Calibri"/>
                        </a:rPr>
                        <a:t>Taiwan: BSMI report ready push in</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800" b="0" i="0" u="none" strike="noStrike" dirty="0" smtClean="0">
                          <a:solidFill>
                            <a:schemeClr val="bg2"/>
                          </a:solidFill>
                          <a:effectLst/>
                          <a:latin typeface="Calibri"/>
                        </a:rPr>
                        <a:t>Philippines and Thailand: </a:t>
                      </a:r>
                      <a:r>
                        <a:rPr lang="en-US" altLang="zh-TW" sz="800" b="0" kern="1200" baseline="0" dirty="0" smtClean="0">
                          <a:solidFill>
                            <a:schemeClr val="bg2"/>
                          </a:solidFill>
                          <a:latin typeface="Calibri" panose="020F0502020204030204" pitchFamily="34" charset="0"/>
                          <a:ea typeface="新細明體"/>
                          <a:cs typeface="+mn-cs"/>
                        </a:rPr>
                        <a:t>Regulatory submission with Panel ESD fix and caused CE submission date slip from 10/26 to 12/14.</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272285">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a:rPr>
                        <a:t>RFID</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r>
                        <a:rPr lang="en-US" altLang="zh-TW" sz="800" b="1" i="0" u="none" strike="noStrike" dirty="0" smtClean="0">
                          <a:solidFill>
                            <a:schemeClr val="bg2"/>
                          </a:solidFill>
                          <a:effectLst/>
                          <a:latin typeface="Calibri"/>
                        </a:rPr>
                        <a:t> </a:t>
                      </a:r>
                      <a:r>
                        <a:rPr lang="en-US" altLang="zh-TW" sz="800" b="0" i="0" u="none" strike="noStrike" dirty="0" smtClean="0">
                          <a:solidFill>
                            <a:schemeClr val="bg2"/>
                          </a:solidFill>
                          <a:effectLst/>
                          <a:latin typeface="Calibri"/>
                        </a:rPr>
                        <a:t>Mexico (IFETEL)</a:t>
                      </a: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baseline="0" dirty="0" smtClean="0">
                          <a:solidFill>
                            <a:schemeClr val="bg2"/>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12</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sngStrike" dirty="0" smtClean="0">
                          <a:solidFill>
                            <a:schemeClr val="bg2"/>
                          </a:solidFill>
                          <a:effectLst/>
                          <a:latin typeface="Calibri" panose="020F0502020204030204" pitchFamily="34" charset="0"/>
                        </a:rPr>
                        <a:t>Bahamas</a:t>
                      </a:r>
                      <a:r>
                        <a:rPr lang="en-US" altLang="zh-TW" sz="800" b="0" i="0" u="none" strike="sngStrike" baseline="0" dirty="0" smtClean="0">
                          <a:solidFill>
                            <a:schemeClr val="bg2"/>
                          </a:solidFill>
                          <a:effectLst/>
                          <a:latin typeface="Calibri" panose="020F0502020204030204" pitchFamily="34" charset="0"/>
                        </a:rPr>
                        <a:t> (URCA)</a:t>
                      </a:r>
                      <a:r>
                        <a:rPr lang="en-US" altLang="zh-TW" sz="800" b="0" i="0" u="none" strike="sng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kern="1200" baseline="0" dirty="0" smtClean="0">
                          <a:solidFill>
                            <a:schemeClr val="bg2"/>
                          </a:solidFill>
                          <a:effectLst/>
                          <a:latin typeface="Calibri" panose="020F0502020204030204" pitchFamily="34" charset="0"/>
                          <a:ea typeface="新細明體"/>
                          <a:cs typeface="+mn-cs"/>
                        </a:rPr>
                        <a:t>Cambodia,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a:t>
                      </a:r>
                      <a:r>
                        <a:rPr lang="en-US" altLang="zh-TW" sz="800" b="0" i="0" u="none" strike="sngStrike" kern="1200" baseline="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Israel</a:t>
                      </a:r>
                      <a:r>
                        <a:rPr lang="zh-TW" altLang="en-US" sz="800" b="0" i="0" u="none" strike="sngStrike" kern="120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dirty="0" err="1" smtClean="0">
                          <a:solidFill>
                            <a:schemeClr val="bg2"/>
                          </a:solidFill>
                          <a:effectLst/>
                          <a:latin typeface="Calibri" panose="020F0502020204030204" pitchFamily="34" charset="0"/>
                          <a:ea typeface="+mn-ea"/>
                          <a:cs typeface="+mn-cs"/>
                        </a:rPr>
                        <a:t>MoC</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sngStrike" kern="1200" dirty="0" smtClean="0">
                          <a:solidFill>
                            <a:schemeClr val="bg2"/>
                          </a:solidFill>
                          <a:effectLst/>
                          <a:latin typeface="Calibri" panose="020F0502020204030204" pitchFamily="34" charset="0"/>
                          <a:ea typeface="+mn-ea"/>
                          <a:cs typeface="+mn-cs"/>
                        </a:rPr>
                        <a:t>Paraguay </a:t>
                      </a:r>
                      <a:r>
                        <a:rPr lang="en-US" altLang="zh-TW" sz="800" b="0" i="0" u="none" strike="sng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sngStrike" kern="1200" dirty="0" smtClean="0">
                          <a:solidFill>
                            <a:srgbClr val="0000FF"/>
                          </a:solidFill>
                          <a:effectLst/>
                          <a:latin typeface="Calibri" panose="020F0502020204030204" pitchFamily="34" charset="0"/>
                          <a:ea typeface="+mn-ea"/>
                          <a:cs typeface="+mn-cs"/>
                        </a:rPr>
                        <a:t>),</a:t>
                      </a:r>
                      <a:r>
                        <a:rPr lang="en-US" altLang="zh-TW" sz="800" b="0" i="0" u="none" strike="sngStrike" kern="1200" baseline="0" dirty="0" smtClean="0">
                          <a:solidFill>
                            <a:srgbClr val="0000FF"/>
                          </a:solidFill>
                          <a:effectLst/>
                          <a:latin typeface="Calibri" panose="020F0502020204030204" pitchFamily="34" charset="0"/>
                          <a:ea typeface="+mn-ea"/>
                          <a:cs typeface="+mn-cs"/>
                        </a:rPr>
                        <a:t> </a:t>
                      </a:r>
                      <a:r>
                        <a:rPr lang="en-US" altLang="zh-TW" sz="800" b="0" i="0" u="none" strike="sngStrike" kern="1200" baseline="0" dirty="0" smtClean="0">
                          <a:solidFill>
                            <a:srgbClr val="0000FF"/>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 Zimbabwe</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Solomon Islands is waiting for local gov. revise standard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Cambodia: authority change procedure of certification, LT can not be defined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Zimbabwe: COVID-19 outbreak, lockdown from 2021/1/03-2021/1/31</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動作按鈕: 下一項 2">
            <a:hlinkClick r:id="rId3" action="ppaction://hlinksldjump" highlightClick="1"/>
          </p:cNvPr>
          <p:cNvSpPr/>
          <p:nvPr/>
        </p:nvSpPr>
        <p:spPr>
          <a:xfrm>
            <a:off x="4978669" y="617472"/>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nvGrpSpPr>
          <p:cNvPr id="5" name="群組 4"/>
          <p:cNvGrpSpPr/>
          <p:nvPr/>
        </p:nvGrpSpPr>
        <p:grpSpPr>
          <a:xfrm>
            <a:off x="242529" y="2337861"/>
            <a:ext cx="8856302" cy="338554"/>
            <a:chOff x="123846" y="2618818"/>
            <a:chExt cx="8856302" cy="338554"/>
          </a:xfrm>
        </p:grpSpPr>
        <p:sp>
          <p:nvSpPr>
            <p:cNvPr id="8" name="矩形 7"/>
            <p:cNvSpPr/>
            <p:nvPr/>
          </p:nvSpPr>
          <p:spPr>
            <a:xfrm>
              <a:off x="123846" y="2618818"/>
              <a:ext cx="8856302"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smtClean="0">
                  <a:solidFill>
                    <a:srgbClr val="0085C3"/>
                  </a:solidFill>
                  <a:latin typeface="Calibri"/>
                </a:rPr>
                <a:t>Module </a:t>
              </a:r>
              <a:r>
                <a:rPr lang="en-US" altLang="zh-TW" sz="1600" b="1" dirty="0">
                  <a:solidFill>
                    <a:srgbClr val="0085C3"/>
                  </a:solidFill>
                  <a:latin typeface="Calibri"/>
                </a:rPr>
                <a:t>Level:</a:t>
              </a:r>
              <a:r>
                <a:rPr lang="zh-TW" altLang="en-US" sz="1600" b="1" dirty="0">
                  <a:solidFill>
                    <a:srgbClr val="0085C3"/>
                  </a:solidFill>
                  <a:latin typeface="Calibri"/>
                </a:rPr>
                <a:t> </a:t>
              </a:r>
              <a:endParaRPr lang="en-US" altLang="zh-TW" sz="1600" b="1" dirty="0">
                <a:solidFill>
                  <a:srgbClr val="0085C3"/>
                </a:solidFill>
                <a:latin typeface="Calibri"/>
              </a:endParaRPr>
            </a:p>
          </p:txBody>
        </p:sp>
        <p:sp>
          <p:nvSpPr>
            <p:cNvPr id="9" name="動作按鈕: 下一項 8">
              <a:hlinkClick r:id="rId3" action="ppaction://hlinksldjump" highlightClick="1"/>
            </p:cNvPr>
            <p:cNvSpPr/>
            <p:nvPr/>
          </p:nvSpPr>
          <p:spPr>
            <a:xfrm>
              <a:off x="1804399" y="2726527"/>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graphicFrame>
        <p:nvGraphicFramePr>
          <p:cNvPr id="4" name="表格 3"/>
          <p:cNvGraphicFramePr>
            <a:graphicFrameLocks noGrp="1"/>
          </p:cNvGraphicFramePr>
          <p:nvPr>
            <p:extLst>
              <p:ext uri="{D42A27DB-BD31-4B8C-83A1-F6EECF244321}">
                <p14:modId xmlns:p14="http://schemas.microsoft.com/office/powerpoint/2010/main" val="3226509291"/>
              </p:ext>
            </p:extLst>
          </p:nvPr>
        </p:nvGraphicFramePr>
        <p:xfrm>
          <a:off x="7726350" y="74973"/>
          <a:ext cx="1197610" cy="685800"/>
        </p:xfrm>
        <a:graphic>
          <a:graphicData uri="http://schemas.openxmlformats.org/drawingml/2006/table">
            <a:tbl>
              <a:tblPr firstRow="1" bandRow="1">
                <a:tableStyleId>{5C22544A-7EE6-4342-B048-85BDC9FD1C3A}</a:tableStyleId>
              </a:tblPr>
              <a:tblGrid>
                <a:gridCol w="490855"/>
                <a:gridCol w="706755"/>
              </a:tblGrid>
              <a:tr h="197523">
                <a:tc>
                  <a:txBody>
                    <a:bodyPr/>
                    <a:lstStyle/>
                    <a:p>
                      <a:pPr algn="r">
                        <a:lnSpc>
                          <a:spcPct val="100000"/>
                        </a:lnSpc>
                      </a:pP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zh-TW" altLang="en-US" sz="900" b="1" dirty="0" smtClean="0">
                          <a:solidFill>
                            <a:schemeClr val="bg2"/>
                          </a:solidFill>
                          <a:latin typeface="Calibri" panose="020F0502020204030204" pitchFamily="34" charset="0"/>
                        </a:rPr>
                        <a:t>  </a:t>
                      </a: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1" name="標題 1"/>
          <p:cNvSpPr txBox="1">
            <a:spLocks/>
          </p:cNvSpPr>
          <p:nvPr/>
        </p:nvSpPr>
        <p:spPr>
          <a:xfrm>
            <a:off x="4258732" y="2402946"/>
            <a:ext cx="4345621" cy="239197"/>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fontAlgn="ctr">
              <a:lnSpc>
                <a:spcPct val="100000"/>
              </a:lnSpc>
            </a:pPr>
            <a:endParaRPr lang="en-US" altLang="zh-TW" sz="1000" dirty="0">
              <a:solidFill>
                <a:schemeClr val="bg2"/>
              </a:solidFill>
              <a:ea typeface="新細明體"/>
              <a:cs typeface="+mn-cs"/>
            </a:endParaRPr>
          </a:p>
        </p:txBody>
      </p:sp>
    </p:spTree>
    <p:extLst>
      <p:ext uri="{BB962C8B-B14F-4D97-AF65-F5344CB8AC3E}">
        <p14:creationId xmlns:p14="http://schemas.microsoft.com/office/powerpoint/2010/main" val="78280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361471960"/>
              </p:ext>
            </p:extLst>
          </p:nvPr>
        </p:nvGraphicFramePr>
        <p:xfrm>
          <a:off x="64498" y="710044"/>
          <a:ext cx="8773458" cy="3526672"/>
        </p:xfrm>
        <a:graphic>
          <a:graphicData uri="http://schemas.openxmlformats.org/drawingml/2006/table">
            <a:tbl>
              <a:tblPr/>
              <a:tblGrid>
                <a:gridCol w="1330276">
                  <a:extLst>
                    <a:ext uri="{9D8B030D-6E8A-4147-A177-3AD203B41FA5}">
                      <a16:colId xmlns="" xmlns:a16="http://schemas.microsoft.com/office/drawing/2014/main" val="20000"/>
                    </a:ext>
                  </a:extLst>
                </a:gridCol>
                <a:gridCol w="804789">
                  <a:extLst>
                    <a:ext uri="{9D8B030D-6E8A-4147-A177-3AD203B41FA5}">
                      <a16:colId xmlns="" xmlns:a16="http://schemas.microsoft.com/office/drawing/2014/main" val="20001"/>
                    </a:ext>
                  </a:extLst>
                </a:gridCol>
                <a:gridCol w="614170">
                  <a:extLst>
                    <a:ext uri="{9D8B030D-6E8A-4147-A177-3AD203B41FA5}">
                      <a16:colId xmlns="" xmlns:a16="http://schemas.microsoft.com/office/drawing/2014/main" val="20002"/>
                    </a:ext>
                  </a:extLst>
                </a:gridCol>
                <a:gridCol w="614170"/>
                <a:gridCol w="614170"/>
                <a:gridCol w="699799">
                  <a:extLst>
                    <a:ext uri="{9D8B030D-6E8A-4147-A177-3AD203B41FA5}">
                      <a16:colId xmlns="" xmlns:a16="http://schemas.microsoft.com/office/drawing/2014/main" val="20003"/>
                    </a:ext>
                  </a:extLst>
                </a:gridCol>
                <a:gridCol w="744090">
                  <a:extLst>
                    <a:ext uri="{9D8B030D-6E8A-4147-A177-3AD203B41FA5}">
                      <a16:colId xmlns="" xmlns:a16="http://schemas.microsoft.com/office/drawing/2014/main" val="20004"/>
                    </a:ext>
                  </a:extLst>
                </a:gridCol>
                <a:gridCol w="711610"/>
                <a:gridCol w="2640384">
                  <a:extLst>
                    <a:ext uri="{9D8B030D-6E8A-4147-A177-3AD203B41FA5}">
                      <a16:colId xmlns="" xmlns:a16="http://schemas.microsoft.com/office/drawing/2014/main" val="20009"/>
                    </a:ext>
                  </a:extLst>
                </a:gridCol>
              </a:tblGrid>
              <a:tr h="156065">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56065">
                <a:tc vMerge="1">
                  <a:txBody>
                    <a:bodyPr/>
                    <a:lstStyle/>
                    <a:p>
                      <a:endParaRPr lang="zh-TW" altLang="en-US"/>
                    </a:p>
                  </a:txBody>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(2/25)</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tr>
              <a:tr h="156065">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4</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33200">
                <a:tc>
                  <a:txBody>
                    <a:bodyPr/>
                    <a:lstStyle/>
                    <a:p>
                      <a:pPr algn="ctr" rtl="0" fontAlgn="ctr"/>
                      <a:r>
                        <a:rPr lang="en-US" sz="700" b="1" i="0" u="none" strike="noStrike" dirty="0" smtClean="0">
                          <a:solidFill>
                            <a:schemeClr val="bg2"/>
                          </a:solidFill>
                          <a:effectLst/>
                          <a:latin typeface="Calibri" panose="020F0502020204030204" pitchFamily="34" charset="0"/>
                        </a:rPr>
                        <a:t>Serbia (</a:t>
                      </a:r>
                      <a:r>
                        <a:rPr lang="en-US" sz="700" b="1" i="0" u="none" strike="noStrike" dirty="0" err="1" smtClean="0">
                          <a:solidFill>
                            <a:schemeClr val="bg2"/>
                          </a:solidFill>
                          <a:effectLst/>
                          <a:latin typeface="Calibri" panose="020F0502020204030204" pitchFamily="34" charset="0"/>
                        </a:rPr>
                        <a:t>Kvatet</a:t>
                      </a:r>
                      <a:r>
                        <a:rPr lang="en-US" sz="700" b="1" i="0" u="none" strike="noStrike" dirty="0" smtClean="0">
                          <a:solidFill>
                            <a:schemeClr val="bg2"/>
                          </a:solidFill>
                          <a:effectLst/>
                          <a:latin typeface="Calibri" panose="020F0502020204030204" pitchFamily="34" charset="0"/>
                        </a:rPr>
                        <a: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Moldova (INSM)</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dirty="0" smtClean="0">
                        <a:solidFill>
                          <a:srgbClr val="000000"/>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Belarus/Kazakhstan/Russian (CU)</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2021/3/29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and COVID-19. </a:t>
                      </a:r>
                      <a:r>
                        <a:rPr lang="en-US" altLang="zh-TW" sz="600" b="0" i="0" u="none" strike="noStrike" kern="1200" baseline="0" dirty="0" smtClean="0">
                          <a:solidFill>
                            <a:schemeClr val="bg2"/>
                          </a:solidFill>
                          <a:effectLst/>
                          <a:latin typeface="Calibri" panose="020F0502020204030204" pitchFamily="34" charset="0"/>
                          <a:ea typeface="新細明體"/>
                          <a:cs typeface="+mn-cs"/>
                        </a:rPr>
                        <a:t>ESD</a:t>
                      </a:r>
                      <a:r>
                        <a:rPr lang="en-US" altLang="zh-TW" sz="600" b="0" kern="1200" baseline="0" dirty="0" smtClean="0">
                          <a:solidFill>
                            <a:schemeClr val="bg2"/>
                          </a:solidFill>
                          <a:latin typeface="Calibri" panose="020F0502020204030204" pitchFamily="34" charset="0"/>
                          <a:ea typeface="新細明體"/>
                          <a:cs typeface="+mn-cs"/>
                        </a:rPr>
                        <a:t>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algn="ctr" rtl="0" fontAlgn="ctr"/>
                      <a:r>
                        <a:rPr lang="en-US" altLang="zh-TW" sz="700" b="1" i="0" u="none" strike="noStrike" kern="1200" dirty="0" smtClean="0">
                          <a:solidFill>
                            <a:schemeClr val="bg2"/>
                          </a:solidFill>
                          <a:effectLst/>
                          <a:latin typeface="Calibri" panose="020F0502020204030204" pitchFamily="34" charset="0"/>
                          <a:ea typeface="+mn-ea"/>
                          <a:cs typeface="+mn-cs"/>
                        </a:rPr>
                        <a:t>Ukraine (UKSERT)</a:t>
                      </a:r>
                      <a:endParaRPr lang="en-US" sz="7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2021/5/24</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a:t>
                      </a:r>
                      <a:r>
                        <a:rPr lang="en-US" altLang="zh-TW" sz="600" b="0" i="0" u="none" strike="noStrike" dirty="0" smtClean="0">
                          <a:solidFill>
                            <a:schemeClr val="bg2"/>
                          </a:solidFill>
                          <a:effectLst/>
                          <a:latin typeface="Calibri"/>
                        </a:rPr>
                        <a:t>.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p>
                      <a:pPr algn="l" rtl="0" fontAlgn="ctr"/>
                      <a:r>
                        <a:rPr lang="en-US" altLang="zh-TW" sz="600" b="0" i="0" u="none" strike="noStrike" dirty="0" smtClean="0">
                          <a:solidFill>
                            <a:schemeClr val="bg2"/>
                          </a:solidFill>
                          <a:effectLst/>
                          <a:latin typeface="Calibri"/>
                        </a:rPr>
                        <a:t>New RF module cert. approval 2021/3/8 + 13wks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403">
                <a:tc>
                  <a:txBody>
                    <a:bodyPr/>
                    <a:lstStyle/>
                    <a:p>
                      <a:pPr algn="ctr" rtl="0" fontAlgn="ctr"/>
                      <a:r>
                        <a:rPr lang="en-US" sz="700" b="1" i="0" u="none" strike="noStrike" dirty="0" smtClean="0">
                          <a:solidFill>
                            <a:schemeClr val="bg2"/>
                          </a:solidFill>
                          <a:effectLst/>
                          <a:latin typeface="Calibri" panose="020F0502020204030204" pitchFamily="34" charset="0"/>
                        </a:rPr>
                        <a:t>South Africa (NRCS)</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kern="1200" baseline="0" dirty="0" smtClean="0">
                          <a:solidFill>
                            <a:schemeClr val="bg2"/>
                          </a:solidFill>
                          <a:latin typeface="Calibri" panose="020F0502020204030204" pitchFamily="34" charset="0"/>
                          <a:ea typeface="新細明體"/>
                          <a:cs typeface="+mn-cs"/>
                        </a:rPr>
                        <a:t>Extended L/T form 120 to 134 days due to COVID-19</a:t>
                      </a:r>
                    </a:p>
                    <a:p>
                      <a:pPr algn="l" rtl="0" fontAlgn="ctr"/>
                      <a:r>
                        <a:rPr lang="en-US" altLang="zh-TW" sz="600" b="0" i="0" u="none" strike="noStrike" dirty="0" smtClean="0">
                          <a:solidFill>
                            <a:schemeClr val="bg2"/>
                          </a:solidFill>
                          <a:effectLst/>
                          <a:latin typeface="Calibri"/>
                        </a:rPr>
                        <a:t>Long certification lead time . CB ready 2020/12/14 + 134days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rPr>
                        <a:t>India (BIS)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panose="020F0502020204030204" pitchFamily="34" charset="0"/>
                        </a:rPr>
                        <a:t>Long certification lead time. </a:t>
                      </a:r>
                    </a:p>
                    <a:p>
                      <a:pPr algn="l" rtl="0" fontAlgn="ctr"/>
                      <a:r>
                        <a:rPr lang="en-US" altLang="zh-TW" sz="600" b="0" i="0" u="none" strike="noStrike" dirty="0" smtClean="0">
                          <a:solidFill>
                            <a:schemeClr val="bg2"/>
                          </a:solidFill>
                          <a:effectLst/>
                          <a:latin typeface="Calibri" panose="020F0502020204030204" pitchFamily="34" charset="0"/>
                        </a:rPr>
                        <a:t>Battery cert. ready 2021/1/11 + 14wks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Azerbaijan</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2021/3/22</a:t>
                      </a:r>
                      <a:endParaRPr lang="en-US" altLang="zh-TW"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2021/2/8+8wks, pushed out to PRTS. 2/8 Cert. done</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Brazil (ANATEL)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endParaRPr lang="en-US" altLang="zh-TW" sz="600" b="0" i="0" u="none" strike="noStrike" dirty="0" smtClean="0">
                        <a:solidFill>
                          <a:schemeClr val="bg2"/>
                        </a:solidFill>
                        <a:effectLst/>
                        <a:latin typeface="Calibri"/>
                      </a:endParaRPr>
                    </a:p>
                    <a:p>
                      <a:pPr algn="l" rtl="0" fontAlgn="ctr"/>
                      <a:r>
                        <a:rPr lang="en-US" altLang="zh-TW" sz="600" b="0" i="0" u="none" strike="noStrike" dirty="0" smtClean="0">
                          <a:solidFill>
                            <a:schemeClr val="bg2"/>
                          </a:solidFill>
                          <a:effectLst/>
                          <a:latin typeface="Calibri"/>
                        </a:rPr>
                        <a:t>Sample ready for</a:t>
                      </a:r>
                      <a:r>
                        <a:rPr lang="en-US" altLang="zh-TW" sz="600" b="0" i="0" u="none" strike="noStrike" baseline="0" dirty="0" smtClean="0">
                          <a:solidFill>
                            <a:schemeClr val="bg2"/>
                          </a:solidFill>
                          <a:effectLst/>
                          <a:latin typeface="Calibri"/>
                        </a:rPr>
                        <a:t> WWAN </a:t>
                      </a:r>
                      <a:r>
                        <a:rPr lang="en-US" altLang="zh-TW" sz="600" b="0" i="0" u="none" strike="noStrike" dirty="0" smtClean="0">
                          <a:solidFill>
                            <a:schemeClr val="bg2"/>
                          </a:solidFill>
                          <a:effectLst/>
                          <a:latin typeface="Calibri"/>
                        </a:rPr>
                        <a:t>(2020/11/30) + 22wks</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16">
                <a:tc>
                  <a:txBody>
                    <a:bodyPr/>
                    <a:lstStyle/>
                    <a:p>
                      <a:pPr algn="ctr" rtl="0" fontAlgn="ctr"/>
                      <a:r>
                        <a:rPr lang="en-US" sz="700" b="1" i="0" u="none" strike="noStrike" dirty="0" smtClean="0">
                          <a:solidFill>
                            <a:schemeClr val="bg2"/>
                          </a:solidFill>
                          <a:effectLst/>
                          <a:latin typeface="Calibri" panose="020F0502020204030204" pitchFamily="34" charset="0"/>
                        </a:rPr>
                        <a:t>Chile</a:t>
                      </a:r>
                      <a:r>
                        <a:rPr lang="zh-TW" altLang="en-US" sz="700" b="1" i="0" u="none" strike="noStrike" dirty="0" smtClean="0">
                          <a:solidFill>
                            <a:schemeClr val="bg2"/>
                          </a:solidFill>
                          <a:effectLst/>
                          <a:latin typeface="Calibri" panose="020F0502020204030204" pitchFamily="34" charset="0"/>
                        </a:rPr>
                        <a:t> </a:t>
                      </a:r>
                      <a:r>
                        <a:rPr lang="en-US" altLang="zh-TW" sz="700" b="1" i="0" u="none" strike="noStrike" dirty="0" smtClean="0">
                          <a:solidFill>
                            <a:schemeClr val="bg2"/>
                          </a:solidFill>
                          <a:effectLst/>
                          <a:latin typeface="Calibri" panose="020F0502020204030204" pitchFamily="34" charset="0"/>
                        </a:rPr>
                        <a:t>(SUBTEL)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a:rPr>
                        <a:t>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2020/11/16+ 16wks, 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2020/11/30+ 10wks, no need to </a:t>
                      </a:r>
                      <a:r>
                        <a:rPr lang="en-US" altLang="zh-TW" sz="600" b="0" i="0" u="none" strike="noStrike" baseline="0" dirty="0" smtClean="0">
                          <a:solidFill>
                            <a:schemeClr val="bg2"/>
                          </a:solidFill>
                          <a:effectLst/>
                          <a:latin typeface="Calibri"/>
                        </a:rPr>
                        <a:t>RSE test, </a:t>
                      </a:r>
                      <a:r>
                        <a:rPr lang="en-US" altLang="zh-TW" sz="600" b="0" i="0" u="none" strike="noStrike" dirty="0" smtClean="0">
                          <a:solidFill>
                            <a:schemeClr val="bg2"/>
                          </a:solidFill>
                          <a:effectLst/>
                          <a:latin typeface="Calibri"/>
                        </a:rPr>
                        <a:t>move to RTS scope</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803">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Ecuador</a:t>
                      </a:r>
                      <a:r>
                        <a:rPr lang="zh-TW" altLang="en-US" sz="700" b="1" i="0" u="none" strike="noStrike" kern="1200" dirty="0" smtClean="0">
                          <a:solidFill>
                            <a:schemeClr val="bg2"/>
                          </a:solidFill>
                          <a:effectLst/>
                          <a:latin typeface="Calibri" panose="020F0502020204030204" pitchFamily="34" charset="0"/>
                          <a:ea typeface="+mn-ea"/>
                          <a:cs typeface="+mn-cs"/>
                        </a:rPr>
                        <a:t> </a:t>
                      </a:r>
                      <a:r>
                        <a:rPr lang="en-US" altLang="zh-TW" sz="700" b="1" i="0" u="none" strike="noStrike" kern="1200" dirty="0" smtClean="0">
                          <a:solidFill>
                            <a:schemeClr val="bg2"/>
                          </a:solidFill>
                          <a:effectLst/>
                          <a:latin typeface="Calibri" panose="020F0502020204030204" pitchFamily="34" charset="0"/>
                          <a:ea typeface="+mn-ea"/>
                          <a:cs typeface="+mn-cs"/>
                        </a:rPr>
                        <a:t>(ARCOTEL)</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2021/5/20</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(2021/3/25) + 8wks,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(2021/3/30) + 8wks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altLang="zh-TW" sz="700" b="1" i="0" u="none" strike="noStrike" kern="1200" dirty="0" smtClean="0">
                          <a:solidFill>
                            <a:schemeClr val="bg2"/>
                          </a:solidFill>
                          <a:effectLst/>
                          <a:latin typeface="Calibri"/>
                          <a:ea typeface="+mn-ea"/>
                          <a:cs typeface="+mn-cs"/>
                        </a:rPr>
                        <a:t>Jordan (TRC)</a:t>
                      </a:r>
                      <a:endParaRPr lang="en-US" altLang="zh-TW" sz="700" b="1" i="0" u="none" strike="noStrike" kern="1200" dirty="0">
                        <a:solidFill>
                          <a:schemeClr val="bg2"/>
                        </a:solidFill>
                        <a:effectLst/>
                        <a:latin typeface="Calibri"/>
                        <a:ea typeface="+mn-ea"/>
                        <a:cs typeface="+mn-cs"/>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2021/3/9</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2021/2/8+wks, pushed out to PRTS</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a:solidFill>
                            <a:schemeClr val="bg2"/>
                          </a:solidFill>
                          <a:effectLst/>
                          <a:latin typeface="Calibri" panose="020F0502020204030204" pitchFamily="34" charset="0"/>
                        </a:rPr>
                        <a:t>Nigeria (NCC)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700" dirty="0" smtClean="0">
                          <a:latin typeface="Calibri" panose="020F0502020204030204" pitchFamily="34" charset="0"/>
                          <a:cs typeface="Calibri" panose="020F0502020204030204" pitchFamily="34" charset="0"/>
                        </a:rPr>
                        <a:t>June block</a:t>
                      </a:r>
                      <a:endParaRPr lang="zh-TW" altLang="en-US" sz="7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700" b="1" i="0" u="none" strike="noStrike" dirty="0">
                          <a:solidFill>
                            <a:srgbClr val="1307F9"/>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(2021/1/25) + 16wks,</a:t>
                      </a:r>
                      <a:r>
                        <a:rPr lang="en-US" altLang="zh-TW" sz="600" b="0" i="0" u="none" strike="noStrike" baseline="0" dirty="0" smtClean="0">
                          <a:solidFill>
                            <a:schemeClr val="bg2"/>
                          </a:solidFill>
                          <a:effectLst/>
                          <a:latin typeface="Calibri"/>
                        </a:rPr>
                        <a:t> </a:t>
                      </a:r>
                      <a:r>
                        <a:rPr lang="en-US" altLang="zh-TW" sz="600" b="0" i="0" u="none" strike="noStrike" dirty="0" smtClean="0">
                          <a:solidFill>
                            <a:schemeClr val="bg2"/>
                          </a:solidFill>
                          <a:effectLst/>
                          <a:latin typeface="Calibri"/>
                        </a:rPr>
                        <a:t>CE</a:t>
                      </a:r>
                      <a:r>
                        <a:rPr lang="en-US" altLang="zh-TW" sz="600" b="0" i="0" u="none" strike="noStrike" baseline="0" dirty="0" smtClean="0">
                          <a:solidFill>
                            <a:schemeClr val="bg2"/>
                          </a:solidFill>
                          <a:effectLst/>
                          <a:latin typeface="Calibri"/>
                        </a:rPr>
                        <a:t> DOC (2/8)+16wks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Mexico</a:t>
                      </a:r>
                      <a:r>
                        <a:rPr lang="en-US" sz="700" b="1" i="0" u="none" strike="noStrike" baseline="0" dirty="0" smtClean="0">
                          <a:solidFill>
                            <a:schemeClr val="bg2"/>
                          </a:solidFill>
                          <a:effectLst/>
                          <a:latin typeface="Calibri" panose="020F0502020204030204" pitchFamily="34" charset="0"/>
                        </a:rPr>
                        <a:t> (IFETEL)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dirty="0" smtClean="0">
                          <a:latin typeface="Calibri" panose="020F0502020204030204" pitchFamily="34" charset="0"/>
                          <a:cs typeface="Calibri" panose="020F0502020204030204" pitchFamily="34" charset="0"/>
                        </a:rPr>
                        <a:t>June block</a:t>
                      </a:r>
                      <a:endParaRPr lang="zh-TW" altLang="en-US" sz="700" dirty="0" smtClean="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TW"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dirty="0" smtClean="0">
                          <a:solidFill>
                            <a:schemeClr val="bg2"/>
                          </a:solidFill>
                          <a:effectLst/>
                          <a:latin typeface="Calibri"/>
                        </a:rPr>
                        <a:t>Wait</a:t>
                      </a:r>
                      <a:r>
                        <a:rPr lang="en-US" altLang="zh-TW" sz="600" b="0" i="0" u="none" strike="noStrike" baseline="0" dirty="0" smtClean="0">
                          <a:solidFill>
                            <a:schemeClr val="bg2"/>
                          </a:solidFill>
                          <a:effectLst/>
                          <a:latin typeface="Calibri"/>
                        </a:rPr>
                        <a:t> for NOM cert. done (3/5)+ 12wks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Morocco (ANRT)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2021/2/8+4wks, pushed out to PRTS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Zambia</a:t>
                      </a:r>
                      <a:r>
                        <a:rPr lang="en-US" altLang="zh-TW" sz="700" b="1" i="0" u="none" strike="noStrike" kern="1200" baseline="0" dirty="0" smtClean="0">
                          <a:solidFill>
                            <a:schemeClr val="bg2"/>
                          </a:solidFill>
                          <a:effectLst/>
                          <a:latin typeface="Calibri" panose="020F0502020204030204" pitchFamily="34" charset="0"/>
                          <a:ea typeface="+mn-ea"/>
                          <a:cs typeface="+mn-cs"/>
                        </a:rPr>
                        <a:t> (ZICTA)</a:t>
                      </a:r>
                      <a:endParaRPr lang="en-US" altLang="zh-TW" sz="7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(1/25) + 10wks , 7/27 </a:t>
                      </a:r>
                      <a:r>
                        <a:rPr lang="en-US" altLang="zh-TW" sz="700" b="0" kern="1200" baseline="0" dirty="0" smtClean="0">
                          <a:solidFill>
                            <a:schemeClr val="bg2"/>
                          </a:solidFill>
                          <a:latin typeface="Calibri" panose="020F0502020204030204" pitchFamily="34" charset="0"/>
                          <a:ea typeface="新細明體"/>
                          <a:cs typeface="+mn-cs"/>
                        </a:rPr>
                        <a:t>Bulletin change-regulatory submission is owned by local distributor upon regional sales’ request.</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Saudi Arabia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4/16</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kern="1200" baseline="0" dirty="0" smtClean="0">
                          <a:solidFill>
                            <a:srgbClr val="0000FF"/>
                          </a:solidFill>
                          <a:latin typeface="Calibri" panose="020F0502020204030204" pitchFamily="34" charset="0"/>
                          <a:ea typeface="新細明體"/>
                          <a:cs typeface="+mn-cs"/>
                        </a:rPr>
                        <a:t>2/25 added, application letters ready (3/5)+6wks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60512025"/>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13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1</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69455670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05903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DBD5246C-868F-410A-AE52-FE248EDADC46}" type="slidenum">
              <a:rPr lang="en-US" smtClean="0"/>
              <a:pPr/>
              <a:t>5</a:t>
            </a:fld>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2212639414"/>
              </p:ext>
            </p:extLst>
          </p:nvPr>
        </p:nvGraphicFramePr>
        <p:xfrm>
          <a:off x="228056" y="786539"/>
          <a:ext cx="8773458" cy="1760275"/>
        </p:xfrm>
        <a:graphic>
          <a:graphicData uri="http://schemas.openxmlformats.org/drawingml/2006/table">
            <a:tbl>
              <a:tblPr/>
              <a:tblGrid>
                <a:gridCol w="1330276"/>
                <a:gridCol w="804789"/>
                <a:gridCol w="614170"/>
                <a:gridCol w="614170"/>
                <a:gridCol w="614170"/>
                <a:gridCol w="699799"/>
                <a:gridCol w="744090"/>
                <a:gridCol w="711610"/>
                <a:gridCol w="2640384"/>
              </a:tblGrid>
              <a:tr h="141106">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vMerge="1">
                  <a:txBody>
                    <a:bodyPr/>
                    <a:lstStyle/>
                    <a:p>
                      <a:endParaRPr lang="zh-TW" altLang="en-US"/>
                    </a:p>
                  </a:txBody>
                  <a:tcP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(1/7)</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1</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141106">
                <a:tc>
                  <a:txBody>
                    <a:bodyPr/>
                    <a:lstStyle/>
                    <a:p>
                      <a:pPr algn="ctr" rtl="0" fontAlgn="ctr"/>
                      <a:r>
                        <a:rPr lang="en-US" sz="700" b="1" i="0" u="none" strike="noStrike" dirty="0" smtClean="0">
                          <a:solidFill>
                            <a:schemeClr val="bg2"/>
                          </a:solidFill>
                          <a:effectLst/>
                          <a:latin typeface="Calibri" panose="020F0502020204030204" pitchFamily="34" charset="0"/>
                        </a:rPr>
                        <a:t>China (NAL)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WWAN sample ready on 2020/11/30 + 16.6wks</a:t>
                      </a:r>
                    </a:p>
                    <a:p>
                      <a:pPr algn="l" rtl="0" fontAlgn="ctr"/>
                      <a:r>
                        <a:rPr lang="en-US" altLang="zh-TW" sz="600" b="0" i="0" u="none" strike="noStrike" dirty="0" smtClean="0">
                          <a:solidFill>
                            <a:schemeClr val="bg2"/>
                          </a:solidFill>
                          <a:effectLst/>
                          <a:latin typeface="Calibri"/>
                        </a:rPr>
                        <a:t>China Holiday:2/11~2/17</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Philippines</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chemeClr val="bg2"/>
                          </a:solidFill>
                          <a:effectLst/>
                          <a:latin typeface="Calibri"/>
                          <a:ea typeface="+mn-ea"/>
                          <a:cs typeface="+mn-cs"/>
                        </a:rPr>
                        <a:t>WWAN CE SAR ready (2021/1/25) + 16wks, </a:t>
                      </a: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2021/2/8+16wks, pushed out to PRTS </a:t>
                      </a:r>
                      <a:r>
                        <a:rPr lang="en-US" altLang="zh-TW" sz="600" b="0" i="0" u="none" strike="noStrike" baseline="0" dirty="0" smtClean="0">
                          <a:solidFill>
                            <a:srgbClr val="0000FF"/>
                          </a:solidFill>
                          <a:effectLst/>
                          <a:latin typeface="Calibri"/>
                        </a:rPr>
                        <a:t>2/19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(NCC)</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sz="600" b="0" i="0" u="none" strike="noStrike" dirty="0" smtClean="0">
                          <a:solidFill>
                            <a:schemeClr val="bg2"/>
                          </a:solidFill>
                          <a:effectLst/>
                          <a:latin typeface="Calibri"/>
                        </a:rPr>
                        <a:t>BSMI ready (3/1) + 5wks,</a:t>
                      </a:r>
                      <a:r>
                        <a:rPr lang="en-US" altLang="zh-TW" sz="600" b="0" i="0" u="none" strike="noStrike" dirty="0" smtClean="0">
                          <a:solidFill>
                            <a:schemeClr val="bg2"/>
                          </a:solidFill>
                          <a:effectLst/>
                          <a:latin typeface="Calibri"/>
                        </a:rPr>
                        <a:t> </a:t>
                      </a:r>
                      <a:r>
                        <a:rPr lang="en-US" altLang="zh-TW" sz="600" b="0" i="0" u="none" strike="noStrike" baseline="0" dirty="0" smtClean="0">
                          <a:solidFill>
                            <a:schemeClr val="bg2"/>
                          </a:solidFill>
                          <a:effectLst/>
                          <a:latin typeface="Calibri"/>
                        </a:rPr>
                        <a:t>BSMI ready push in (2021/2/8) + 5wks, but label impact, 2/5 cert. done</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Thailand (Class</a:t>
                      </a:r>
                      <a:r>
                        <a:rPr lang="en-US" altLang="zh-TW" sz="700" b="1" i="0" u="none" strike="noStrike" baseline="0" dirty="0" smtClean="0">
                          <a:solidFill>
                            <a:schemeClr val="bg2"/>
                          </a:solidFill>
                          <a:effectLst/>
                          <a:latin typeface="Calibri"/>
                        </a:rPr>
                        <a:t> B</a:t>
                      </a:r>
                      <a:r>
                        <a:rPr lang="en-US" altLang="zh-TW" sz="700" b="1" i="0" u="none" strike="noStrike" dirty="0" smtClean="0">
                          <a:solidFill>
                            <a:schemeClr val="bg2"/>
                          </a:solidFill>
                          <a:effectLst/>
                          <a:latin typeface="Calibri"/>
                        </a:rPr>
                        <a:t>)</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RFD date  3/12 pull in to 3/5, it was missed to list in PPE and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from 2020/12/24 to </a:t>
                      </a:r>
                      <a:r>
                        <a:rPr lang="en-US" altLang="zh-TW" sz="600" b="0" i="0" u="none" strike="noStrike" dirty="0" smtClean="0">
                          <a:solidFill>
                            <a:schemeClr val="bg2"/>
                          </a:solidFill>
                          <a:effectLst/>
                          <a:latin typeface="Calibri"/>
                        </a:rPr>
                        <a:t>2021/2/1 + 6wks, and label impact  </a:t>
                      </a:r>
                      <a:r>
                        <a:rPr lang="en-US" altLang="zh-TW" sz="600" b="0" i="0" u="none" strike="noStrike" baseline="0" dirty="0" smtClean="0">
                          <a:solidFill>
                            <a:schemeClr val="bg2"/>
                          </a:solidFill>
                          <a:effectLst/>
                          <a:latin typeface="Calibri"/>
                        </a:rPr>
                        <a:t>2/18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4385">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(TGM)</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Aug. block</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smtClean="0">
                          <a:solidFill>
                            <a:schemeClr val="tx1"/>
                          </a:solidFill>
                          <a:effectLst/>
                          <a:latin typeface="Calibri" panose="020F0502020204030204" pitchFamily="34" charset="0"/>
                          <a:ea typeface="+mn-ea"/>
                          <a:cs typeface="Calibri" panose="020F0502020204030204" pitchFamily="34" charset="0"/>
                        </a:rPr>
                        <a:t>V**</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2021/7/03</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2021/7/08</a:t>
                      </a: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rgbClr val="000000"/>
                          </a:solidFill>
                          <a:effectLst/>
                          <a:latin typeface="Calibri"/>
                          <a:ea typeface="+mn-ea"/>
                          <a:cs typeface="+mn-cs"/>
                        </a:rPr>
                        <a:t>TGM is </a:t>
                      </a:r>
                      <a:r>
                        <a:rPr lang="en-US" altLang="zh-TW" sz="600" b="1" i="0" u="none" strike="noStrike" kern="1200" dirty="0" smtClean="0">
                          <a:solidFill>
                            <a:srgbClr val="000000"/>
                          </a:solidFill>
                          <a:effectLst/>
                          <a:latin typeface="Calibri"/>
                          <a:ea typeface="+mn-ea"/>
                          <a:cs typeface="+mn-cs"/>
                        </a:rPr>
                        <a:t>Voluntary certification</a:t>
                      </a:r>
                      <a:r>
                        <a:rPr lang="en-US" altLang="zh-TW" sz="600" b="0" i="0" u="none" strike="noStrike" kern="1200" dirty="0" smtClean="0">
                          <a:solidFill>
                            <a:srgbClr val="000000"/>
                          </a:solidFill>
                          <a:effectLst/>
                          <a:latin typeface="Calibri"/>
                          <a:ea typeface="+mn-ea"/>
                          <a:cs typeface="+mn-cs"/>
                        </a:rPr>
                        <a:t>, Not RTS gating. </a:t>
                      </a:r>
                      <a:br>
                        <a:rPr lang="en-US" altLang="zh-TW" sz="600" b="0" i="0" u="none" strike="noStrike" kern="1200" dirty="0" smtClean="0">
                          <a:solidFill>
                            <a:srgbClr val="000000"/>
                          </a:solidFill>
                          <a:effectLst/>
                          <a:latin typeface="Calibri"/>
                          <a:ea typeface="+mn-ea"/>
                          <a:cs typeface="+mn-cs"/>
                        </a:rPr>
                      </a:br>
                      <a:r>
                        <a:rPr lang="en-US" altLang="zh-TW" sz="600" b="0" i="0" u="none" strike="noStrike" kern="1200" dirty="0" smtClean="0">
                          <a:solidFill>
                            <a:srgbClr val="000000"/>
                          </a:solidFill>
                          <a:effectLst/>
                          <a:latin typeface="Calibri"/>
                          <a:ea typeface="+mn-ea"/>
                          <a:cs typeface="+mn-cs"/>
                        </a:rPr>
                        <a:t>Service manual  ready (on RTS) + TWN/EDF(100days)</a:t>
                      </a:r>
                      <a:endParaRPr lang="en-US" altLang="zh-TW" sz="600" b="0" i="0" u="none" strike="noStrike" kern="1200" dirty="0">
                        <a:solidFill>
                          <a:srgbClr val="000000"/>
                        </a:solidFill>
                        <a:effectLst/>
                        <a:latin typeface="Calibri"/>
                        <a:ea typeface="+mn-ea"/>
                        <a:cs typeface="+mn-cs"/>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5"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14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2</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pic>
        <p:nvPicPr>
          <p:cNvPr id="6"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356403701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854555872"/>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Tree>
    <p:extLst>
      <p:ext uri="{BB962C8B-B14F-4D97-AF65-F5344CB8AC3E}">
        <p14:creationId xmlns:p14="http://schemas.microsoft.com/office/powerpoint/2010/main" val="329989691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64498" y="39679"/>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 RFID SKU</a:t>
            </a:r>
            <a:endParaRPr lang="en-US" altLang="zh-TW" sz="1200" b="1" dirty="0">
              <a:solidFill>
                <a:srgbClr val="0085C3"/>
              </a:solidFill>
              <a:latin typeface="Calibri"/>
              <a:ea typeface="+mn-ea"/>
              <a:cs typeface="+mn-cs"/>
            </a:endParaRPr>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4216657039"/>
              </p:ext>
            </p:extLst>
          </p:nvPr>
        </p:nvGraphicFramePr>
        <p:xfrm>
          <a:off x="105918" y="540951"/>
          <a:ext cx="8529249" cy="4127132"/>
        </p:xfrm>
        <a:graphic>
          <a:graphicData uri="http://schemas.openxmlformats.org/drawingml/2006/table">
            <a:tbl>
              <a:tblPr/>
              <a:tblGrid>
                <a:gridCol w="1445778">
                  <a:extLst>
                    <a:ext uri="{9D8B030D-6E8A-4147-A177-3AD203B41FA5}">
                      <a16:colId xmlns="" xmlns:a16="http://schemas.microsoft.com/office/drawing/2014/main" val="20000"/>
                    </a:ext>
                  </a:extLst>
                </a:gridCol>
                <a:gridCol w="775093">
                  <a:extLst>
                    <a:ext uri="{9D8B030D-6E8A-4147-A177-3AD203B41FA5}">
                      <a16:colId xmlns="" xmlns:a16="http://schemas.microsoft.com/office/drawing/2014/main" val="20001"/>
                    </a:ext>
                  </a:extLst>
                </a:gridCol>
                <a:gridCol w="862642">
                  <a:extLst>
                    <a:ext uri="{9D8B030D-6E8A-4147-A177-3AD203B41FA5}">
                      <a16:colId xmlns="" xmlns:a16="http://schemas.microsoft.com/office/drawing/2014/main" val="20002"/>
                    </a:ext>
                  </a:extLst>
                </a:gridCol>
                <a:gridCol w="832637"/>
                <a:gridCol w="832637"/>
                <a:gridCol w="3780462">
                  <a:extLst>
                    <a:ext uri="{9D8B030D-6E8A-4147-A177-3AD203B41FA5}">
                      <a16:colId xmlns="" xmlns:a16="http://schemas.microsoft.com/office/drawing/2014/main" val="20009"/>
                    </a:ext>
                  </a:extLst>
                </a:gridCol>
              </a:tblGrid>
              <a:tr h="139613">
                <a:tc rowSpan="2">
                  <a:txBody>
                    <a:bodyPr/>
                    <a:lstStyle/>
                    <a:p>
                      <a:pPr algn="ctr" rtl="0" fontAlgn="ctr"/>
                      <a:r>
                        <a:rPr lang="en-US" sz="8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800" b="1" i="0" u="none" strike="noStrike" dirty="0" smtClean="0">
                          <a:solidFill>
                            <a:srgbClr val="000000"/>
                          </a:solidFill>
                          <a:effectLst/>
                          <a:latin typeface="Calibri" panose="020F0502020204030204" pitchFamily="34" charset="0"/>
                          <a:cs typeface="Calibri" panose="020F0502020204030204" pitchFamily="34" charset="0"/>
                        </a:rPr>
                        <a:t>RFID</a:t>
                      </a: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10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39613">
                <a:tc vMerge="1">
                  <a:txBody>
                    <a:bodyPr/>
                    <a:lstStyle/>
                    <a:p>
                      <a:endParaRPr lang="zh-TW" altLang="en-US"/>
                    </a:p>
                  </a:txBody>
                  <a:tcPr/>
                </a:tc>
                <a:tc>
                  <a:txBody>
                    <a:bodyPr/>
                    <a:lstStyle/>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8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8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After 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extLst>
                  <a:ext uri="{0D108BD9-81ED-4DB2-BD59-A6C34878D82A}">
                    <a16:rowId xmlns="" xmlns:a16="http://schemas.microsoft.com/office/drawing/2014/main" val="10001"/>
                  </a:ext>
                </a:extLst>
              </a:tr>
              <a:tr h="146724">
                <a:tc>
                  <a:txBody>
                    <a:bodyPr/>
                    <a:lstStyle/>
                    <a:p>
                      <a:pPr algn="ctr" rtl="0" fontAlgn="ctr"/>
                      <a:r>
                        <a:rPr lang="en-US" sz="8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8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13</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14</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12</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10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7486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Argentina</a:t>
                      </a:r>
                      <a:r>
                        <a:rPr lang="en-US" altLang="zh-TW" sz="800" b="1" i="0" u="none" strike="noStrike" baseline="0" dirty="0" smtClean="0">
                          <a:solidFill>
                            <a:schemeClr val="bg2"/>
                          </a:solidFill>
                          <a:effectLst/>
                          <a:latin typeface="Calibri" panose="020F0502020204030204" pitchFamily="34" charset="0"/>
                        </a:rPr>
                        <a:t> (ENACOM)</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rgbClr val="000000"/>
                          </a:solidFill>
                          <a:effectLst/>
                          <a:latin typeface="Calibri"/>
                        </a:rPr>
                        <a:t>Sample ready for</a:t>
                      </a:r>
                      <a:r>
                        <a:rPr lang="en-US" altLang="zh-TW" sz="700" b="0" i="0" u="none" strike="noStrike" baseline="0" dirty="0" smtClean="0">
                          <a:solidFill>
                            <a:srgbClr val="000000"/>
                          </a:solidFill>
                          <a:effectLst/>
                          <a:latin typeface="Calibri"/>
                        </a:rPr>
                        <a:t> RFID</a:t>
                      </a:r>
                      <a:r>
                        <a:rPr lang="en-US" altLang="zh-TW" sz="700" b="0" i="0" u="none" strike="noStrike" dirty="0" smtClean="0">
                          <a:solidFill>
                            <a:srgbClr val="000000"/>
                          </a:solidFill>
                          <a:effectLst/>
                          <a:latin typeface="Calibri"/>
                        </a:rPr>
                        <a:t> (2020/12/16) + 19wks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Bahamas</a:t>
                      </a:r>
                      <a:r>
                        <a:rPr lang="en-US" altLang="zh-TW" sz="800" b="1" i="0" u="none" strike="noStrike" baseline="0" dirty="0" smtClean="0">
                          <a:solidFill>
                            <a:schemeClr val="bg2"/>
                          </a:solidFill>
                          <a:effectLst/>
                          <a:latin typeface="Calibri" panose="020F0502020204030204" pitchFamily="34" charset="0"/>
                        </a:rPr>
                        <a:t> (URCA)</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2021/5/20</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+ 8wks,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Cambodia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1/13 Authority change procedure of certification, </a:t>
                      </a:r>
                      <a:r>
                        <a:rPr lang="en-US" altLang="zh-TW" sz="700" b="0" i="0" u="none" strike="noStrike" baseline="0" dirty="0" smtClean="0">
                          <a:solidFill>
                            <a:schemeClr val="bg2"/>
                          </a:solidFill>
                          <a:effectLst/>
                          <a:latin typeface="Calibri"/>
                        </a:rPr>
                        <a:t>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265">
                <a:tc>
                  <a:txBody>
                    <a:bodyPr/>
                    <a:lstStyle/>
                    <a:p>
                      <a:pPr algn="ctr" rtl="0" fontAlgn="ctr"/>
                      <a:r>
                        <a:rPr lang="en-US" sz="800" b="1" i="0" u="none" strike="noStrike" dirty="0" smtClean="0">
                          <a:solidFill>
                            <a:schemeClr val="bg2"/>
                          </a:solidFill>
                          <a:effectLst/>
                          <a:latin typeface="Calibri" panose="020F0502020204030204" pitchFamily="34" charset="0"/>
                        </a:rPr>
                        <a:t>Dominican Republic (INDOTEL)</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2021/6/3</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+ 10wks,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algn="ctr" rtl="0" fontAlgn="ctr"/>
                      <a:r>
                        <a:rPr lang="en-US" sz="800" b="1" i="0" u="none" strike="noStrike" kern="1200" dirty="0" smtClean="0">
                          <a:solidFill>
                            <a:schemeClr val="bg2"/>
                          </a:solidFill>
                          <a:effectLst/>
                          <a:latin typeface="Calibri" panose="020F0502020204030204" pitchFamily="34" charset="0"/>
                          <a:ea typeface="+mn-ea"/>
                          <a:cs typeface="+mn-cs"/>
                        </a:rPr>
                        <a:t>Guyana (PUC)</a:t>
                      </a:r>
                      <a:endParaRPr lang="en-US" sz="8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2021/9/9</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2021/9/14</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+ 24wks,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1/13 Process on hold due to new regulation/process will be announced, 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Haiti</a:t>
                      </a:r>
                      <a:r>
                        <a:rPr lang="en-US" altLang="zh-TW" sz="800" b="1" i="0" u="none" strike="noStrike" kern="1200" baseline="0" dirty="0" smtClean="0">
                          <a:solidFill>
                            <a:schemeClr val="bg2"/>
                          </a:solidFill>
                          <a:effectLst/>
                          <a:latin typeface="Calibri" panose="020F0502020204030204" pitchFamily="34" charset="0"/>
                          <a:ea typeface="+mn-ea"/>
                          <a:cs typeface="+mn-cs"/>
                        </a:rPr>
                        <a:t> (CONATEL)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+ 14wks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Israel</a:t>
                      </a:r>
                      <a:r>
                        <a:rPr lang="zh-TW" altLang="en-US" sz="800" b="1" i="0" u="none" strike="noStrike" kern="1200" dirty="0" smtClean="0">
                          <a:solidFill>
                            <a:schemeClr val="bg2"/>
                          </a:solidFill>
                          <a:effectLst/>
                          <a:latin typeface="Calibri" panose="020F0502020204030204" pitchFamily="34" charset="0"/>
                          <a:ea typeface="+mn-ea"/>
                          <a:cs typeface="+mn-cs"/>
                        </a:rPr>
                        <a:t> </a:t>
                      </a:r>
                      <a:r>
                        <a:rPr lang="en-US" altLang="zh-TW" sz="800" b="1" i="0" u="none" strike="noStrike" kern="1200" dirty="0" smtClean="0">
                          <a:solidFill>
                            <a:schemeClr val="bg2"/>
                          </a:solidFill>
                          <a:effectLst/>
                          <a:latin typeface="Calibri" panose="020F0502020204030204" pitchFamily="34" charset="0"/>
                          <a:ea typeface="+mn-ea"/>
                          <a:cs typeface="+mn-cs"/>
                        </a:rPr>
                        <a:t>(</a:t>
                      </a:r>
                      <a:r>
                        <a:rPr lang="en-US" altLang="zh-TW" sz="800" b="1" i="0" u="none" strike="noStrike" kern="1200" dirty="0" err="1" smtClean="0">
                          <a:solidFill>
                            <a:schemeClr val="bg2"/>
                          </a:solidFill>
                          <a:effectLst/>
                          <a:latin typeface="Calibri" panose="020F0502020204030204" pitchFamily="34" charset="0"/>
                          <a:ea typeface="+mn-ea"/>
                          <a:cs typeface="+mn-cs"/>
                        </a:rPr>
                        <a:t>MoC</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+ 17wks </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Lebanon (TRA/</a:t>
                      </a:r>
                      <a:r>
                        <a:rPr lang="en-US" altLang="zh-TW" sz="800" b="1" i="0" u="none" strike="noStrike" kern="1200" dirty="0" err="1" smtClean="0">
                          <a:solidFill>
                            <a:schemeClr val="bg2"/>
                          </a:solidFill>
                          <a:effectLst/>
                          <a:latin typeface="Calibri" panose="020F0502020204030204" pitchFamily="34" charset="0"/>
                          <a:ea typeface="+mn-ea"/>
                          <a:cs typeface="+mn-cs"/>
                        </a:rPr>
                        <a:t>MoT</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Sep.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2021/6/15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2021/9/11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+ 14wks, explosion</a:t>
                      </a:r>
                      <a:r>
                        <a:rPr lang="en-US" altLang="zh-TW" sz="700" b="0" i="0" u="none" strike="noStrike" baseline="0" dirty="0" smtClean="0">
                          <a:solidFill>
                            <a:schemeClr val="bg2"/>
                          </a:solidFill>
                          <a:effectLst/>
                          <a:latin typeface="Calibri"/>
                        </a:rPr>
                        <a:t> in </a:t>
                      </a:r>
                      <a:r>
                        <a:rPr lang="en-US" altLang="zh-TW" sz="700" b="0" i="0" u="none" strike="noStrike" dirty="0" smtClean="0">
                          <a:solidFill>
                            <a:schemeClr val="bg2"/>
                          </a:solidFill>
                          <a:effectLst/>
                          <a:latin typeface="Calibri"/>
                        </a:rPr>
                        <a:t>internal</a:t>
                      </a:r>
                      <a:r>
                        <a:rPr lang="en-US" altLang="zh-TW" sz="700" b="0" i="0" u="none" strike="noStrike" baseline="0" dirty="0" smtClean="0">
                          <a:solidFill>
                            <a:schemeClr val="bg2"/>
                          </a:solidFill>
                          <a:effectLst/>
                          <a:latin typeface="Calibri"/>
                        </a:rPr>
                        <a:t> port, lead time</a:t>
                      </a:r>
                      <a:r>
                        <a:rPr lang="en-US" altLang="zh-TW" sz="700" b="0" i="0" u="none" strike="noStrike" kern="1200" baseline="0" dirty="0" smtClean="0">
                          <a:solidFill>
                            <a:schemeClr val="bg2"/>
                          </a:solidFill>
                          <a:effectLst/>
                          <a:latin typeface="Calibri"/>
                          <a:ea typeface="+mn-ea"/>
                          <a:cs typeface="+mn-cs"/>
                        </a:rPr>
                        <a:t>(2020/12/14)+39wks, 1/13 Outbreak of COVDI-19, Lockdown from 2021/1/08~2021/02/01</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algn="ctr" rtl="0" fontAlgn="ctr"/>
                      <a:r>
                        <a:rPr lang="en-US" sz="800" b="1" i="0" u="none" strike="noStrike" dirty="0" smtClean="0">
                          <a:solidFill>
                            <a:schemeClr val="bg2"/>
                          </a:solidFill>
                          <a:effectLst/>
                          <a:latin typeface="Calibri" panose="020F0502020204030204" pitchFamily="34" charset="0"/>
                        </a:rPr>
                        <a:t>Moldova (</a:t>
                      </a:r>
                      <a:r>
                        <a:rPr lang="en-US" sz="800" b="1" i="0" u="none" strike="noStrike" dirty="0" err="1" smtClean="0">
                          <a:solidFill>
                            <a:schemeClr val="bg2"/>
                          </a:solidFill>
                          <a:effectLst/>
                          <a:latin typeface="Calibri" panose="020F0502020204030204" pitchFamily="34" charset="0"/>
                        </a:rPr>
                        <a:t>DoC</a:t>
                      </a:r>
                      <a:r>
                        <a:rPr lang="en-US" sz="800" b="1" i="0" u="none" strike="noStrike" dirty="0" smtClean="0">
                          <a:solidFill>
                            <a:schemeClr val="bg2"/>
                          </a:solidFill>
                          <a:effectLst/>
                          <a:latin typeface="Calibri" panose="020F0502020204030204" pitchFamily="34" charset="0"/>
                        </a:rPr>
                        <a:t>)</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452">
                <a:tc>
                  <a:txBody>
                    <a:bodyPr/>
                    <a:lstStyle/>
                    <a:p>
                      <a:pPr algn="ctr" rtl="0" fontAlgn="ctr"/>
                      <a:r>
                        <a:rPr lang="en-US" altLang="zh-TW" sz="800" b="1" i="0" u="none" strike="noStrike" dirty="0" smtClean="0">
                          <a:solidFill>
                            <a:schemeClr val="bg2"/>
                          </a:solidFill>
                          <a:effectLst/>
                          <a:latin typeface="Calibri"/>
                        </a:rPr>
                        <a:t>Mexico (IFETEL)</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2021/3/12</a:t>
                      </a:r>
                      <a:b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b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label impact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2021/4/6</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2021/4/9</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(2020/12/14)+ 12.6wks,</a:t>
                      </a:r>
                      <a:r>
                        <a:rPr lang="en-US" altLang="zh-TW" sz="700" b="0" i="0" u="none" strike="noStrike" baseline="0" dirty="0" smtClean="0">
                          <a:solidFill>
                            <a:schemeClr val="bg2"/>
                          </a:solidFill>
                          <a:effectLst/>
                          <a:latin typeface="Calibri"/>
                        </a:rPr>
                        <a:t> IFETEL reviewer start to work on 2021/1/11, the cases will increase significantly, so it will take a little more time for the authority review</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669">
                <a:tc>
                  <a:txBody>
                    <a:bodyPr/>
                    <a:lstStyle/>
                    <a:p>
                      <a:pPr algn="ctr" rtl="0" fontAlgn="ctr"/>
                      <a:r>
                        <a:rPr lang="en-US" altLang="zh-TW" sz="800" b="1" i="0" u="none" strike="noStrike" dirty="0" smtClean="0">
                          <a:solidFill>
                            <a:schemeClr val="bg2"/>
                          </a:solidFill>
                          <a:effectLst/>
                          <a:latin typeface="Calibri"/>
                        </a:rPr>
                        <a:t>Nicaragua</a:t>
                      </a:r>
                      <a:r>
                        <a:rPr lang="en-US" altLang="zh-TW" sz="800" b="1" i="0" u="none" strike="noStrike" baseline="0" dirty="0" smtClean="0">
                          <a:solidFill>
                            <a:schemeClr val="bg2"/>
                          </a:solidFill>
                          <a:effectLst/>
                          <a:latin typeface="Calibri"/>
                        </a:rPr>
                        <a:t> (TELCOR)</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41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Paraguay </a:t>
                      </a:r>
                      <a:r>
                        <a:rPr lang="en-US" altLang="zh-TW" sz="800" b="1" i="0" u="none" strike="noStrike" kern="1200" baseline="0" dirty="0" smtClean="0">
                          <a:solidFill>
                            <a:schemeClr val="bg2"/>
                          </a:solidFill>
                          <a:effectLst/>
                          <a:latin typeface="Calibri" panose="020F0502020204030204" pitchFamily="34" charset="0"/>
                          <a:ea typeface="+mn-ea"/>
                          <a:cs typeface="+mn-cs"/>
                        </a:rPr>
                        <a:t>(CONATEL)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(on RFID antenna)</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+ 16wks</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8742">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Saint Lucia (NTRC)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+ 18wks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355">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Solomon Islands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2021/3/8</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baseline="0" dirty="0" smtClean="0">
                          <a:solidFill>
                            <a:schemeClr val="bg2"/>
                          </a:solidFill>
                          <a:effectLst/>
                          <a:latin typeface="Calibri"/>
                        </a:rPr>
                        <a:t>2020/10/3-New Commissioner starts type approval work, but no certificate is released so far. The authority is waiting for the Minister to mandate if the new acting Commissioner has the authority to approve applications and sign approvals.</a:t>
                      </a:r>
                      <a:r>
                        <a:rPr lang="en-US" altLang="zh-TW" sz="700" b="0" i="0" u="none" strike="noStrike" baseline="0" dirty="0" smtClean="0">
                          <a:solidFill>
                            <a:srgbClr val="0000FF"/>
                          </a:solidFill>
                          <a:effectLst/>
                          <a:latin typeface="Calibri"/>
                        </a:rPr>
                        <a:t> 2/25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South Africa (ICASA)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+ 19wks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Zimbabwe</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bg2"/>
                          </a:solidFill>
                          <a:effectLst/>
                          <a:latin typeface="Calibri"/>
                          <a:ea typeface="+mn-ea"/>
                          <a:cs typeface="+mn-cs"/>
                        </a:rPr>
                        <a:t>1/13 Outbreak of COVDI-19, Lockdown from 2021/1/03-2021/1/31</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52207112"/>
              </p:ext>
            </p:extLst>
          </p:nvPr>
        </p:nvGraphicFramePr>
        <p:xfrm>
          <a:off x="7466454" y="28879"/>
          <a:ext cx="1620682" cy="1143000"/>
        </p:xfrm>
        <a:graphic>
          <a:graphicData uri="http://schemas.openxmlformats.org/drawingml/2006/table">
            <a:tbl>
              <a:tblPr firstRow="1" bandRow="1">
                <a:tableStyleId>{5C22544A-7EE6-4342-B048-85BDC9FD1C3A}</a:tableStyleId>
              </a:tblPr>
              <a:tblGrid>
                <a:gridCol w="831757">
                  <a:extLst>
                    <a:ext uri="{9D8B030D-6E8A-4147-A177-3AD203B41FA5}">
                      <a16:colId xmlns:a16="http://schemas.microsoft.com/office/drawing/2014/main" xmlns="" val="20000"/>
                    </a:ext>
                  </a:extLst>
                </a:gridCol>
                <a:gridCol w="788925">
                  <a:extLst>
                    <a:ext uri="{9D8B030D-6E8A-4147-A177-3AD203B41FA5}">
                      <a16:colId xmlns:a16="http://schemas.microsoft.com/office/drawing/2014/main" xmlns="" val="20001"/>
                    </a:ext>
                  </a:extLst>
                </a:gridCol>
              </a:tblGrid>
              <a:tr h="188613">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498">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134022">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498">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182317" y="262347"/>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171450" indent="-171450" fontAlgn="ctr">
              <a:lnSpc>
                <a:spcPct val="100000"/>
              </a:lnSpc>
              <a:buFont typeface="Wingdings" panose="05000000000000000000" pitchFamily="2" charset="2"/>
              <a:buChar char="Ø"/>
            </a:pPr>
            <a:r>
              <a:rPr lang="en-US" altLang="zh-TW" sz="1200" b="1" dirty="0" smtClean="0">
                <a:solidFill>
                  <a:srgbClr val="0085C3"/>
                </a:solidFill>
                <a:latin typeface="Calibri"/>
                <a:ea typeface="+mn-ea"/>
                <a:cs typeface="+mn-cs"/>
              </a:rPr>
              <a:t>RFID SKU: </a:t>
            </a:r>
            <a:r>
              <a:rPr lang="en-US" altLang="zh-TW" sz="1200" b="1" dirty="0" smtClean="0">
                <a:solidFill>
                  <a:srgbClr val="0085C3"/>
                </a:solidFill>
                <a:latin typeface="Calibri"/>
                <a:ea typeface="+mn-ea"/>
              </a:rPr>
              <a:t>12</a:t>
            </a:r>
            <a:r>
              <a:rPr lang="en-US" altLang="zh-TW" sz="1200" b="1" dirty="0" smtClean="0">
                <a:solidFill>
                  <a:srgbClr val="0085C3"/>
                </a:solidFill>
                <a:latin typeface="Calibri"/>
              </a:rPr>
              <a:t> </a:t>
            </a:r>
            <a:r>
              <a:rPr lang="en-US" altLang="zh-TW" sz="1200" b="1" dirty="0">
                <a:solidFill>
                  <a:srgbClr val="0085C3"/>
                </a:solidFill>
                <a:latin typeface="Calibri"/>
              </a:rPr>
              <a:t>mandatory countries will be </a:t>
            </a:r>
            <a:r>
              <a:rPr lang="en-US" altLang="zh-TW" sz="1200" b="1" dirty="0" smtClean="0">
                <a:solidFill>
                  <a:srgbClr val="0085C3"/>
                </a:solidFill>
                <a:latin typeface="Calibri"/>
              </a:rPr>
              <a:t>P-RTS.</a:t>
            </a:r>
            <a:endParaRPr lang="en-US" altLang="zh-TW" sz="1600" dirty="0">
              <a:solidFill>
                <a:srgbClr val="0085C3"/>
              </a:solidFill>
              <a:latin typeface="Calibri"/>
              <a:ea typeface="+mn-ea"/>
              <a:cs typeface="+mn-cs"/>
            </a:endParaRPr>
          </a:p>
        </p:txBody>
      </p: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720" y="269618"/>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表格 14"/>
          <p:cNvGraphicFramePr>
            <a:graphicFrameLocks noGrp="1"/>
          </p:cNvGraphicFramePr>
          <p:nvPr>
            <p:extLst>
              <p:ext uri="{D42A27DB-BD31-4B8C-83A1-F6EECF244321}">
                <p14:modId xmlns:p14="http://schemas.microsoft.com/office/powerpoint/2010/main" val="1383259533"/>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3192028056"/>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xml><?xml version="1.0" encoding="utf-8"?>
<a:theme xmlns:a="http://schemas.openxmlformats.org/drawingml/2006/main" name="1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0.xml><?xml version="1.0" encoding="utf-8"?>
<a:theme xmlns:a="http://schemas.openxmlformats.org/drawingml/2006/main" name="6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7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3.xml><?xml version="1.0" encoding="utf-8"?>
<a:theme xmlns:a="http://schemas.openxmlformats.org/drawingml/2006/main" name="1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6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05.xml><?xml version="1.0" encoding="utf-8"?>
<a:theme xmlns:a="http://schemas.openxmlformats.org/drawingml/2006/main" name="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6.xml><?xml version="1.0" encoding="utf-8"?>
<a:theme xmlns:a="http://schemas.openxmlformats.org/drawingml/2006/main" name="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7.xml><?xml version="1.0" encoding="utf-8"?>
<a:theme xmlns:a="http://schemas.openxmlformats.org/drawingml/2006/main" name="7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2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9.xml><?xml version="1.0" encoding="utf-8"?>
<a:theme xmlns:a="http://schemas.openxmlformats.org/drawingml/2006/main" name="7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0.xml><?xml version="1.0" encoding="utf-8"?>
<a:theme xmlns:a="http://schemas.openxmlformats.org/drawingml/2006/main" name="7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6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2.xml><?xml version="1.0" encoding="utf-8"?>
<a:theme xmlns:a="http://schemas.openxmlformats.org/drawingml/2006/main" name="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3.xml><?xml version="1.0" encoding="utf-8"?>
<a:theme xmlns:a="http://schemas.openxmlformats.org/drawingml/2006/main" name="1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2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5.xml><?xml version="1.0" encoding="utf-8"?>
<a:theme xmlns:a="http://schemas.openxmlformats.org/drawingml/2006/main" name="1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2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7.xml><?xml version="1.0" encoding="utf-8"?>
<a:theme xmlns:a="http://schemas.openxmlformats.org/drawingml/2006/main" name="3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8.xml><?xml version="1.0" encoding="utf-8"?>
<a:theme xmlns:a="http://schemas.openxmlformats.org/drawingml/2006/main" name="6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9.xml><?xml version="1.0" encoding="utf-8"?>
<a:theme xmlns:a="http://schemas.openxmlformats.org/drawingml/2006/main" name="3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xml><?xml version="1.0" encoding="utf-8"?>
<a:theme xmlns:a="http://schemas.openxmlformats.org/drawingml/2006/main" name="2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20.xml><?xml version="1.0" encoding="utf-8"?>
<a:theme xmlns:a="http://schemas.openxmlformats.org/drawingml/2006/main" name="7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7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3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3.xml><?xml version="1.0" encoding="utf-8"?>
<a:theme xmlns:a="http://schemas.openxmlformats.org/drawingml/2006/main" name="3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4.xml><?xml version="1.0" encoding="utf-8"?>
<a:theme xmlns:a="http://schemas.openxmlformats.org/drawingml/2006/main" name="3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5.xml><?xml version="1.0" encoding="utf-8"?>
<a:theme xmlns:a="http://schemas.openxmlformats.org/drawingml/2006/main" name="3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5.xml><?xml version="1.0" encoding="utf-8"?>
<a:theme xmlns:a="http://schemas.openxmlformats.org/drawingml/2006/main" name="6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7.xml><?xml version="1.0" encoding="utf-8"?>
<a:theme xmlns:a="http://schemas.openxmlformats.org/drawingml/2006/main" name="3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8.xml><?xml version="1.0" encoding="utf-8"?>
<a:theme xmlns:a="http://schemas.openxmlformats.org/drawingml/2006/main" name="2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9.xml><?xml version="1.0" encoding="utf-8"?>
<a:theme xmlns:a="http://schemas.openxmlformats.org/drawingml/2006/main" name="1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xml><?xml version="1.0" encoding="utf-8"?>
<a:theme xmlns:a="http://schemas.openxmlformats.org/drawingml/2006/main" name="5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1.xml><?xml version="1.0" encoding="utf-8"?>
<a:theme xmlns:a="http://schemas.openxmlformats.org/drawingml/2006/main" name="2_Dell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external_template.potx" id="{42F75272-6AAF-7E48-A0D7-95211E2D4126}" vid="{CE6DDE3F-C533-C442-916B-720F1F48A666}"/>
    </a:ext>
  </a:extLst>
</a:theme>
</file>

<file path=ppt/theme/theme22.xml><?xml version="1.0" encoding="utf-8"?>
<a:theme xmlns:a="http://schemas.openxmlformats.org/drawingml/2006/main" name="5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5.xml><?xml version="1.0" encoding="utf-8"?>
<a:theme xmlns:a="http://schemas.openxmlformats.org/drawingml/2006/main" name="3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6.xml><?xml version="1.0" encoding="utf-8"?>
<a:theme xmlns:a="http://schemas.openxmlformats.org/drawingml/2006/main" name="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6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3.xml><?xml version="1.0" encoding="utf-8"?>
<a:theme xmlns:a="http://schemas.openxmlformats.org/drawingml/2006/main" name="5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1.xml><?xml version="1.0" encoding="utf-8"?>
<a:theme xmlns:a="http://schemas.openxmlformats.org/drawingml/2006/main" name="1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2.xml><?xml version="1.0" encoding="utf-8"?>
<a:theme xmlns:a="http://schemas.openxmlformats.org/drawingml/2006/main" name="5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4.xml><?xml version="1.0" encoding="utf-8"?>
<a:theme xmlns:a="http://schemas.openxmlformats.org/drawingml/2006/main" name="2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5.xml><?xml version="1.0" encoding="utf-8"?>
<a:theme xmlns:a="http://schemas.openxmlformats.org/drawingml/2006/main" name="3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6.xml><?xml version="1.0" encoding="utf-8"?>
<a:theme xmlns:a="http://schemas.openxmlformats.org/drawingml/2006/main" name="2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7.xml><?xml version="1.0" encoding="utf-8"?>
<a:theme xmlns:a="http://schemas.openxmlformats.org/drawingml/2006/main" name="3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8.xml><?xml version="1.0" encoding="utf-8"?>
<a:theme xmlns:a="http://schemas.openxmlformats.org/drawingml/2006/main" name="3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9.xml><?xml version="1.0" encoding="utf-8"?>
<a:theme xmlns:a="http://schemas.openxmlformats.org/drawingml/2006/main" name="3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xml><?xml version="1.0" encoding="utf-8"?>
<a:theme xmlns:a="http://schemas.openxmlformats.org/drawingml/2006/main" name="1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0.xml><?xml version="1.0" encoding="utf-8"?>
<a:theme xmlns:a="http://schemas.openxmlformats.org/drawingml/2006/main" name="5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6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3.xml><?xml version="1.0" encoding="utf-8"?>
<a:theme xmlns:a="http://schemas.openxmlformats.org/drawingml/2006/main" name="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7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46.xml><?xml version="1.0" encoding="utf-8"?>
<a:theme xmlns:a="http://schemas.openxmlformats.org/drawingml/2006/main" name="4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7.xml><?xml version="1.0" encoding="utf-8"?>
<a:theme xmlns:a="http://schemas.openxmlformats.org/drawingml/2006/main" name="4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8.xml><?xml version="1.0" encoding="utf-8"?>
<a:theme xmlns:a="http://schemas.openxmlformats.org/drawingml/2006/main" name="4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9.xml><?xml version="1.0" encoding="utf-8"?>
<a:theme xmlns:a="http://schemas.openxmlformats.org/drawingml/2006/main" name="4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xml><?xml version="1.0" encoding="utf-8"?>
<a:theme xmlns:a="http://schemas.openxmlformats.org/drawingml/2006/main" name="1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0.xml><?xml version="1.0" encoding="utf-8"?>
<a:theme xmlns:a="http://schemas.openxmlformats.org/drawingml/2006/main" name="4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1.xml><?xml version="1.0" encoding="utf-8"?>
<a:theme xmlns:a="http://schemas.openxmlformats.org/drawingml/2006/main" name="4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2.xml><?xml version="1.0" encoding="utf-8"?>
<a:theme xmlns:a="http://schemas.openxmlformats.org/drawingml/2006/main" name="4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3.xml><?xml version="1.0" encoding="utf-8"?>
<a:theme xmlns:a="http://schemas.openxmlformats.org/drawingml/2006/main" name="1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4.xml><?xml version="1.0" encoding="utf-8"?>
<a:theme xmlns:a="http://schemas.openxmlformats.org/drawingml/2006/main" name="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8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1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7.xml><?xml version="1.0" encoding="utf-8"?>
<a:theme xmlns:a="http://schemas.openxmlformats.org/drawingml/2006/main" name="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8.xml><?xml version="1.0" encoding="utf-8"?>
<a:theme xmlns:a="http://schemas.openxmlformats.org/drawingml/2006/main" name="6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9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0.xml><?xml version="1.0" encoding="utf-8"?>
<a:theme xmlns:a="http://schemas.openxmlformats.org/drawingml/2006/main" name="10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1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2.xml><?xml version="1.0" encoding="utf-8"?>
<a:theme xmlns:a="http://schemas.openxmlformats.org/drawingml/2006/main" name="1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3.xml><?xml version="1.0" encoding="utf-8"?>
<a:theme xmlns:a="http://schemas.openxmlformats.org/drawingml/2006/main" name="6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2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5.xml><?xml version="1.0" encoding="utf-8"?>
<a:theme xmlns:a="http://schemas.openxmlformats.org/drawingml/2006/main" name="4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6.xml><?xml version="1.0" encoding="utf-8"?>
<a:theme xmlns:a="http://schemas.openxmlformats.org/drawingml/2006/main" name="4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7.xml><?xml version="1.0" encoding="utf-8"?>
<a:theme xmlns:a="http://schemas.openxmlformats.org/drawingml/2006/main" name="4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8.xml><?xml version="1.0" encoding="utf-8"?>
<a:theme xmlns:a="http://schemas.openxmlformats.org/drawingml/2006/main" name="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9.xml><?xml version="1.0" encoding="utf-8"?>
<a:theme xmlns:a="http://schemas.openxmlformats.org/drawingml/2006/main" name="1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xml><?xml version="1.0" encoding="utf-8"?>
<a:theme xmlns:a="http://schemas.openxmlformats.org/drawingml/2006/main" name="3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0.xml><?xml version="1.0" encoding="utf-8"?>
<a:theme xmlns:a="http://schemas.openxmlformats.org/drawingml/2006/main" name="2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1.xml><?xml version="1.0" encoding="utf-8"?>
<a:theme xmlns:a="http://schemas.openxmlformats.org/drawingml/2006/main" name="2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2.xml><?xml version="1.0" encoding="utf-8"?>
<a:theme xmlns:a="http://schemas.openxmlformats.org/drawingml/2006/main" name="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2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4.xml><?xml version="1.0" encoding="utf-8"?>
<a:theme xmlns:a="http://schemas.openxmlformats.org/drawingml/2006/main" name="5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5.xml><?xml version="1.0" encoding="utf-8"?>
<a:theme xmlns:a="http://schemas.openxmlformats.org/drawingml/2006/main" name="5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6.xml><?xml version="1.0" encoding="utf-8"?>
<a:theme xmlns:a="http://schemas.openxmlformats.org/drawingml/2006/main" name="5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7.xml><?xml version="1.0" encoding="utf-8"?>
<a:theme xmlns:a="http://schemas.openxmlformats.org/drawingml/2006/main" name="5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8.xml><?xml version="1.0" encoding="utf-8"?>
<a:theme xmlns:a="http://schemas.openxmlformats.org/drawingml/2006/main" name="1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9.xml><?xml version="1.0" encoding="utf-8"?>
<a:theme xmlns:a="http://schemas.openxmlformats.org/drawingml/2006/main" name="2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xml><?xml version="1.0" encoding="utf-8"?>
<a:theme xmlns:a="http://schemas.openxmlformats.org/drawingml/2006/main" name="1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0.xml><?xml version="1.0" encoding="utf-8"?>
<a:theme xmlns:a="http://schemas.openxmlformats.org/drawingml/2006/main" name="2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1.xml><?xml version="1.0" encoding="utf-8"?>
<a:theme xmlns:a="http://schemas.openxmlformats.org/drawingml/2006/main" name="6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12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2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4.xml><?xml version="1.0" encoding="utf-8"?>
<a:theme xmlns:a="http://schemas.openxmlformats.org/drawingml/2006/main" name="1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6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6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5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89.xml><?xml version="1.0" encoding="utf-8"?>
<a:theme xmlns:a="http://schemas.openxmlformats.org/drawingml/2006/main" name="5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xml><?xml version="1.0" encoding="utf-8"?>
<a:theme xmlns:a="http://schemas.openxmlformats.org/drawingml/2006/main" name="2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0.xml><?xml version="1.0" encoding="utf-8"?>
<a:theme xmlns:a="http://schemas.openxmlformats.org/drawingml/2006/main" name="5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1.xml><?xml version="1.0" encoding="utf-8"?>
<a:theme xmlns:a="http://schemas.openxmlformats.org/drawingml/2006/main" name="5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2.xml><?xml version="1.0" encoding="utf-8"?>
<a:theme xmlns:a="http://schemas.openxmlformats.org/drawingml/2006/main" name="5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3.xml><?xml version="1.0" encoding="utf-8"?>
<a:theme xmlns:a="http://schemas.openxmlformats.org/drawingml/2006/main" name="5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4.xml><?xml version="1.0" encoding="utf-8"?>
<a:theme xmlns:a="http://schemas.openxmlformats.org/drawingml/2006/main" name="6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5.xml><?xml version="1.0" encoding="utf-8"?>
<a:theme xmlns:a="http://schemas.openxmlformats.org/drawingml/2006/main" name="6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6.xml><?xml version="1.0" encoding="utf-8"?>
<a:theme xmlns:a="http://schemas.openxmlformats.org/drawingml/2006/main" name="6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7.xml><?xml version="1.0" encoding="utf-8"?>
<a:theme xmlns:a="http://schemas.openxmlformats.org/drawingml/2006/main" name="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8.xml><?xml version="1.0" encoding="utf-8"?>
<a:theme xmlns:a="http://schemas.openxmlformats.org/drawingml/2006/main" name="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9.xml><?xml version="1.0" encoding="utf-8"?>
<a:theme xmlns:a="http://schemas.openxmlformats.org/drawingml/2006/main" name="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Dell_internal_template</Template>
  <TotalTime>12554</TotalTime>
  <Words>1979</Words>
  <Application>Microsoft Office PowerPoint</Application>
  <PresentationFormat>如螢幕大小 (16:9)</PresentationFormat>
  <Paragraphs>415</Paragraphs>
  <Slides>6</Slides>
  <Notes>1</Notes>
  <HiddenSlides>0</HiddenSlides>
  <MMClips>0</MMClips>
  <ScaleCrop>false</ScaleCrop>
  <HeadingPairs>
    <vt:vector size="8" baseType="variant">
      <vt:variant>
        <vt:lpstr>使用字型</vt:lpstr>
      </vt:variant>
      <vt:variant>
        <vt:i4>19</vt:i4>
      </vt:variant>
      <vt:variant>
        <vt:lpstr>佈景主題</vt:lpstr>
      </vt:variant>
      <vt:variant>
        <vt:i4>125</vt:i4>
      </vt:variant>
      <vt:variant>
        <vt:lpstr>內嵌 OLE 伺服程式</vt:lpstr>
      </vt:variant>
      <vt:variant>
        <vt:i4>1</vt:i4>
      </vt:variant>
      <vt:variant>
        <vt:lpstr>投影片標題</vt:lpstr>
      </vt:variant>
      <vt:variant>
        <vt:i4>6</vt:i4>
      </vt:variant>
    </vt:vector>
  </HeadingPairs>
  <TitlesOfParts>
    <vt:vector size="151" baseType="lpstr">
      <vt:lpstr>Malgun Gothic</vt:lpstr>
      <vt:lpstr>Malgun Gothic</vt:lpstr>
      <vt:lpstr>Museo For Dell</vt:lpstr>
      <vt:lpstr>Museo For Dell 300</vt:lpstr>
      <vt:lpstr>museo sans for dell</vt:lpstr>
      <vt:lpstr>museo sans for dell</vt:lpstr>
      <vt:lpstr>Open Sans</vt:lpstr>
      <vt:lpstr>SimSun</vt:lpstr>
      <vt:lpstr>微軟正黑體</vt:lpstr>
      <vt:lpstr>微軟正黑體</vt:lpstr>
      <vt:lpstr>新細明體</vt:lpstr>
      <vt:lpstr>新細明體</vt:lpstr>
      <vt:lpstr>Arial</vt:lpstr>
      <vt:lpstr>Arial</vt:lpstr>
      <vt:lpstr>Arial Black</vt:lpstr>
      <vt:lpstr>Calibri</vt:lpstr>
      <vt:lpstr>Courier New</vt:lpstr>
      <vt:lpstr>Trebuchet MS</vt:lpstr>
      <vt:lpstr>Wingdings</vt:lpstr>
      <vt:lpstr>Dell_internal_template</vt:lpstr>
      <vt:lpstr>56_blank</vt:lpstr>
      <vt:lpstr>59_blank</vt:lpstr>
      <vt:lpstr>16_Dell Presentation Template</vt:lpstr>
      <vt:lpstr>15_Dell Presentation Template</vt:lpstr>
      <vt:lpstr>36_Dell Presentation Template</vt:lpstr>
      <vt:lpstr>35_Dell Presentation Template</vt:lpstr>
      <vt:lpstr>10_Dell_internal_template</vt:lpstr>
      <vt:lpstr>25_Dell_internal_template</vt:lpstr>
      <vt:lpstr>15_Dell_internal_template</vt:lpstr>
      <vt:lpstr>34_Dell Presentation Template</vt:lpstr>
      <vt:lpstr>28_Dell Presentation Template</vt:lpstr>
      <vt:lpstr>2_blank</vt:lpstr>
      <vt:lpstr>24_Dell_internal_template</vt:lpstr>
      <vt:lpstr>61_blank</vt:lpstr>
      <vt:lpstr>26_Dell Presentation Template</vt:lpstr>
      <vt:lpstr>33_Dell Presentation Template</vt:lpstr>
      <vt:lpstr>29_Dell Presentation Template</vt:lpstr>
      <vt:lpstr>18_Dell_internal_template</vt:lpstr>
      <vt:lpstr>22_Dell_internal_template</vt:lpstr>
      <vt:lpstr>2_Dell_external_template</vt:lpstr>
      <vt:lpstr>58_blank</vt:lpstr>
      <vt:lpstr>60_blank</vt:lpstr>
      <vt:lpstr>30_Dell Presentation Template</vt:lpstr>
      <vt:lpstr>31_Dell Presentation Template</vt:lpstr>
      <vt:lpstr>1_blank</vt:lpstr>
      <vt:lpstr>3_blank</vt:lpstr>
      <vt:lpstr>6_blank</vt:lpstr>
      <vt:lpstr>23_Dell_internal_template</vt:lpstr>
      <vt:lpstr>17_Dell Presentation Template</vt:lpstr>
      <vt:lpstr>18_Dell Presentation Template</vt:lpstr>
      <vt:lpstr>55_blank</vt:lpstr>
      <vt:lpstr>24_Dell Presentation Template</vt:lpstr>
      <vt:lpstr>27_Dell Presentation Template</vt:lpstr>
      <vt:lpstr>32_Dell Presentation Template</vt:lpstr>
      <vt:lpstr>25_Dell Presentation Template</vt:lpstr>
      <vt:lpstr>37_Dell Presentation Template</vt:lpstr>
      <vt:lpstr>38_Dell Presentation Template</vt:lpstr>
      <vt:lpstr>39_Dell Presentation Template</vt:lpstr>
      <vt:lpstr>57_blank</vt:lpstr>
      <vt:lpstr>62_blank</vt:lpstr>
      <vt:lpstr>19_Dell Presentation Template</vt:lpstr>
      <vt:lpstr>4_blank</vt:lpstr>
      <vt:lpstr>7_blank</vt:lpstr>
      <vt:lpstr>12_Dell_internal_template</vt:lpstr>
      <vt:lpstr>40_Dell Presentation Template</vt:lpstr>
      <vt:lpstr>41_Dell Presentation Template</vt:lpstr>
      <vt:lpstr>42_Dell Presentation Template</vt:lpstr>
      <vt:lpstr>43_Dell Presentation Template</vt:lpstr>
      <vt:lpstr>44_Dell Presentation Template</vt:lpstr>
      <vt:lpstr>45_Dell Presentation Template</vt:lpstr>
      <vt:lpstr>46_Dell Presentation Template</vt:lpstr>
      <vt:lpstr>11_Dell_internal_template</vt:lpstr>
      <vt:lpstr>5_blank</vt:lpstr>
      <vt:lpstr>8_blank</vt:lpstr>
      <vt:lpstr>13_Dell_internal_template</vt:lpstr>
      <vt:lpstr>1_Dell_internal_template</vt:lpstr>
      <vt:lpstr>63_blank</vt:lpstr>
      <vt:lpstr>9_blank</vt:lpstr>
      <vt:lpstr>10_blank</vt:lpstr>
      <vt:lpstr>14_Dell_internal_template</vt:lpstr>
      <vt:lpstr>16_Dell_internal_template</vt:lpstr>
      <vt:lpstr>64_blank</vt:lpstr>
      <vt:lpstr>20_Dell Presentation Template</vt:lpstr>
      <vt:lpstr>47_Dell Presentation Template</vt:lpstr>
      <vt:lpstr>48_Dell Presentation Template</vt:lpstr>
      <vt:lpstr>49_Dell Presentation Template</vt:lpstr>
      <vt:lpstr>2_Dell_internal_template</vt:lpstr>
      <vt:lpstr>17_Dell_internal_template</vt:lpstr>
      <vt:lpstr>21_Dell Presentation Template</vt:lpstr>
      <vt:lpstr>22_Dell Presentation Template</vt:lpstr>
      <vt:lpstr>blank</vt:lpstr>
      <vt:lpstr>23_Dell Presentation Template</vt:lpstr>
      <vt:lpstr>50_Dell Presentation Template</vt:lpstr>
      <vt:lpstr>51_Dell Presentation Template</vt:lpstr>
      <vt:lpstr>52_Dell Presentation Template</vt:lpstr>
      <vt:lpstr>53_Dell Presentation Template</vt:lpstr>
      <vt:lpstr>19_Dell_internal_template</vt:lpstr>
      <vt:lpstr>20_Dell_internal_template</vt:lpstr>
      <vt:lpstr>21_Dell_internal_template</vt:lpstr>
      <vt:lpstr>65_blank</vt:lpstr>
      <vt:lpstr>12_blank</vt:lpstr>
      <vt:lpstr>26_Dell_internal_template</vt:lpstr>
      <vt:lpstr>11_blank</vt:lpstr>
      <vt:lpstr>66_blank</vt:lpstr>
      <vt:lpstr>67_blank</vt:lpstr>
      <vt:lpstr>68_blank</vt:lpstr>
      <vt:lpstr>54_Dell Presentation Template</vt:lpstr>
      <vt:lpstr>55_Dell Presentation Template</vt:lpstr>
      <vt:lpstr>56_Dell Presentation Template</vt:lpstr>
      <vt:lpstr>57_Dell Presentation Template</vt:lpstr>
      <vt:lpstr>58_Dell Presentation Template</vt:lpstr>
      <vt:lpstr>59_Dell Presentation Template</vt:lpstr>
      <vt:lpstr>60_Dell Presentation Template</vt:lpstr>
      <vt:lpstr>61_Dell Presentation Template</vt:lpstr>
      <vt:lpstr>62_Dell Presentation Template</vt:lpstr>
      <vt:lpstr>3_Dell_internal_template</vt:lpstr>
      <vt:lpstr>4_Dell_internal_template</vt:lpstr>
      <vt:lpstr>5_Dell_internal_template</vt:lpstr>
      <vt:lpstr>69_blank</vt:lpstr>
      <vt:lpstr>70_blank</vt:lpstr>
      <vt:lpstr>6_Dell_internal_template</vt:lpstr>
      <vt:lpstr>13_blank</vt:lpstr>
      <vt:lpstr>63_Dell Presentation Template</vt:lpstr>
      <vt:lpstr>7_Dell_internal_template</vt:lpstr>
      <vt:lpstr>8_Dell_internal_template</vt:lpstr>
      <vt:lpstr>71_blank</vt:lpstr>
      <vt:lpstr>27_Dell_internal_template</vt:lpstr>
      <vt:lpstr>72_blank</vt:lpstr>
      <vt:lpstr>73_blank</vt:lpstr>
      <vt:lpstr>64_Dell Presentation Template</vt:lpstr>
      <vt:lpstr>9_Dell_internal_template</vt:lpstr>
      <vt:lpstr>14_blank</vt:lpstr>
      <vt:lpstr>28_Dell_internal_template</vt:lpstr>
      <vt:lpstr>15_blank</vt:lpstr>
      <vt:lpstr>29_Dell_internal_template</vt:lpstr>
      <vt:lpstr>30_Dell_internal_template</vt:lpstr>
      <vt:lpstr>65_Dell Presentation Template</vt:lpstr>
      <vt:lpstr>31_Dell_internal_template</vt:lpstr>
      <vt:lpstr>74_blank</vt:lpstr>
      <vt:lpstr>75_blank</vt:lpstr>
      <vt:lpstr>32_Dell_internal_template</vt:lpstr>
      <vt:lpstr>33_Dell_internal_template</vt:lpstr>
      <vt:lpstr>34_Dell_internal_template</vt:lpstr>
      <vt:lpstr>35_Dell_internal_template</vt:lpstr>
      <vt:lpstr>think-cell Slide</vt:lpstr>
      <vt:lpstr>Carnoustie Mid Deep Dive</vt:lpstr>
      <vt:lpstr>Regulatory-Schedule</vt:lpstr>
      <vt:lpstr>Carnoustie Regulatory status summary </vt:lpstr>
      <vt:lpstr>PowerPoint 簡報</vt:lpstr>
      <vt:lpstr>PowerPoint 簡報</vt:lpstr>
      <vt:lpstr>PowerPoint 簡報</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dc:title>
  <dc:creator>Fei, Eric</dc:creator>
  <cp:keywords>Internal Use</cp:keywords>
  <cp:lastModifiedBy>Liu. Wan (TPE)</cp:lastModifiedBy>
  <cp:revision>788</cp:revision>
  <cp:lastPrinted>2014-02-14T16:26:12Z</cp:lastPrinted>
  <dcterms:created xsi:type="dcterms:W3CDTF">2017-03-08T06:53:13Z</dcterms:created>
  <dcterms:modified xsi:type="dcterms:W3CDTF">2021-02-25T11:58:28Z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9dec11cb-06f0-448f-b730-addcbb44fe0a</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Eric_Fei</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y fmtid="{D5CDD505-2E9C-101B-9397-08002B2CF9AE}" pid="11" name="Document Creator">
    <vt:lpwstr>Eric_Fei</vt:lpwstr>
  </property>
  <property fmtid="{D5CDD505-2E9C-101B-9397-08002B2CF9AE}" pid="12" name="Classification">
    <vt:lpwstr>Internal Use</vt:lpwstr>
  </property>
  <property fmtid="{D5CDD505-2E9C-101B-9397-08002B2CF9AE}" pid="13" name="Sublabels">
    <vt:lpwstr/>
  </property>
  <property fmtid="{D5CDD505-2E9C-101B-9397-08002B2CF9AE}" pid="14" name="VisualMarkingsPPT">
    <vt:lpwstr>None (Metadata Only)</vt:lpwstr>
  </property>
  <property fmtid="{D5CDD505-2E9C-101B-9397-08002B2CF9AE}" pid="15" name="MSIP_Label_7de70ee2-0cb4-4d60-aee5-75ef2c4c8a90_Enabled">
    <vt:lpwstr>True</vt:lpwstr>
  </property>
  <property fmtid="{D5CDD505-2E9C-101B-9397-08002B2CF9AE}" pid="16" name="MSIP_Label_7de70ee2-0cb4-4d60-aee5-75ef2c4c8a90_SiteId">
    <vt:lpwstr>945c199a-83a2-4e80-9f8c-5a91be5752dd</vt:lpwstr>
  </property>
  <property fmtid="{D5CDD505-2E9C-101B-9397-08002B2CF9AE}" pid="17" name="MSIP_Label_7de70ee2-0cb4-4d60-aee5-75ef2c4c8a90_Owner">
    <vt:lpwstr>Patrick_Wu@dell.com</vt:lpwstr>
  </property>
  <property fmtid="{D5CDD505-2E9C-101B-9397-08002B2CF9AE}" pid="18" name="MSIP_Label_7de70ee2-0cb4-4d60-aee5-75ef2c4c8a90_SetDate">
    <vt:lpwstr>2019-06-21T02:10:52.0795863Z</vt:lpwstr>
  </property>
  <property fmtid="{D5CDD505-2E9C-101B-9397-08002B2CF9AE}" pid="19" name="MSIP_Label_7de70ee2-0cb4-4d60-aee5-75ef2c4c8a90_Name">
    <vt:lpwstr>Internal Use</vt:lpwstr>
  </property>
  <property fmtid="{D5CDD505-2E9C-101B-9397-08002B2CF9AE}" pid="20" name="MSIP_Label_7de70ee2-0cb4-4d60-aee5-75ef2c4c8a90_Application">
    <vt:lpwstr>Microsoft Azure Information Protection</vt:lpwstr>
  </property>
  <property fmtid="{D5CDD505-2E9C-101B-9397-08002B2CF9AE}" pid="21" name="MSIP_Label_7de70ee2-0cb4-4d60-aee5-75ef2c4c8a90_Extended_MSFT_Method">
    <vt:lpwstr>Manual</vt:lpwstr>
  </property>
  <property fmtid="{D5CDD505-2E9C-101B-9397-08002B2CF9AE}" pid="22" name="MSIP_Label_da6fab74-d5af-4af7-a9a4-78d84655a626_Enabled">
    <vt:lpwstr>True</vt:lpwstr>
  </property>
  <property fmtid="{D5CDD505-2E9C-101B-9397-08002B2CF9AE}" pid="23" name="MSIP_Label_da6fab74-d5af-4af7-a9a4-78d84655a626_SiteId">
    <vt:lpwstr>945c199a-83a2-4e80-9f8c-5a91be5752dd</vt:lpwstr>
  </property>
  <property fmtid="{D5CDD505-2E9C-101B-9397-08002B2CF9AE}" pid="24" name="MSIP_Label_da6fab74-d5af-4af7-a9a4-78d84655a626_Owner">
    <vt:lpwstr>Patrick_Wu@dell.com</vt:lpwstr>
  </property>
  <property fmtid="{D5CDD505-2E9C-101B-9397-08002B2CF9AE}" pid="25" name="MSIP_Label_da6fab74-d5af-4af7-a9a4-78d84655a626_SetDate">
    <vt:lpwstr>2019-06-21T02:10:52.0795863Z</vt:lpwstr>
  </property>
  <property fmtid="{D5CDD505-2E9C-101B-9397-08002B2CF9AE}" pid="26" name="MSIP_Label_da6fab74-d5af-4af7-a9a4-78d84655a626_Name">
    <vt:lpwstr>Visual Marking</vt:lpwstr>
  </property>
  <property fmtid="{D5CDD505-2E9C-101B-9397-08002B2CF9AE}" pid="27" name="MSIP_Label_da6fab74-d5af-4af7-a9a4-78d84655a626_Application">
    <vt:lpwstr>Microsoft Azure Information Protection</vt:lpwstr>
  </property>
  <property fmtid="{D5CDD505-2E9C-101B-9397-08002B2CF9AE}" pid="28" name="MSIP_Label_da6fab74-d5af-4af7-a9a4-78d84655a626_Parent">
    <vt:lpwstr>7de70ee2-0cb4-4d60-aee5-75ef2c4c8a90</vt:lpwstr>
  </property>
  <property fmtid="{D5CDD505-2E9C-101B-9397-08002B2CF9AE}" pid="29" name="MSIP_Label_da6fab74-d5af-4af7-a9a4-78d84655a626_Extended_MSFT_Method">
    <vt:lpwstr>Manual</vt:lpwstr>
  </property>
  <property fmtid="{D5CDD505-2E9C-101B-9397-08002B2CF9AE}" pid="30" name="aiplabel">
    <vt:lpwstr>Internal Use Visual Marking</vt:lpwstr>
  </property>
</Properties>
</file>